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05" r:id="rId2"/>
    <p:sldMasterId id="2147483738" r:id="rId3"/>
    <p:sldMasterId id="2147483751" r:id="rId4"/>
    <p:sldMasterId id="2147483764" r:id="rId5"/>
    <p:sldMasterId id="2147483777" r:id="rId6"/>
    <p:sldMasterId id="2147483790" r:id="rId7"/>
    <p:sldMasterId id="2147483803" r:id="rId8"/>
    <p:sldMasterId id="2147483821" r:id="rId9"/>
    <p:sldMasterId id="2147483828" r:id="rId10"/>
    <p:sldMasterId id="2147483831" r:id="rId11"/>
  </p:sldMasterIdLst>
  <p:notesMasterIdLst>
    <p:notesMasterId r:id="rId53"/>
  </p:notesMasterIdLst>
  <p:handoutMasterIdLst>
    <p:handoutMasterId r:id="rId54"/>
  </p:handoutMasterIdLst>
  <p:sldIdLst>
    <p:sldId id="441" r:id="rId12"/>
    <p:sldId id="468" r:id="rId13"/>
    <p:sldId id="442" r:id="rId14"/>
    <p:sldId id="440" r:id="rId15"/>
    <p:sldId id="469" r:id="rId16"/>
    <p:sldId id="475" r:id="rId17"/>
    <p:sldId id="467" r:id="rId18"/>
    <p:sldId id="444" r:id="rId19"/>
    <p:sldId id="474" r:id="rId20"/>
    <p:sldId id="445" r:id="rId21"/>
    <p:sldId id="446" r:id="rId22"/>
    <p:sldId id="476" r:id="rId23"/>
    <p:sldId id="470" r:id="rId24"/>
    <p:sldId id="448" r:id="rId25"/>
    <p:sldId id="447" r:id="rId26"/>
    <p:sldId id="450" r:id="rId27"/>
    <p:sldId id="451" r:id="rId28"/>
    <p:sldId id="452" r:id="rId29"/>
    <p:sldId id="453" r:id="rId30"/>
    <p:sldId id="454" r:id="rId31"/>
    <p:sldId id="455" r:id="rId32"/>
    <p:sldId id="456" r:id="rId33"/>
    <p:sldId id="457" r:id="rId34"/>
    <p:sldId id="458" r:id="rId35"/>
    <p:sldId id="459" r:id="rId36"/>
    <p:sldId id="471" r:id="rId37"/>
    <p:sldId id="473" r:id="rId38"/>
    <p:sldId id="472" r:id="rId39"/>
    <p:sldId id="460" r:id="rId40"/>
    <p:sldId id="461" r:id="rId41"/>
    <p:sldId id="462" r:id="rId42"/>
    <p:sldId id="463" r:id="rId43"/>
    <p:sldId id="464" r:id="rId44"/>
    <p:sldId id="465" r:id="rId45"/>
    <p:sldId id="477" r:id="rId46"/>
    <p:sldId id="409" r:id="rId47"/>
    <p:sldId id="418" r:id="rId48"/>
    <p:sldId id="411" r:id="rId49"/>
    <p:sldId id="413" r:id="rId50"/>
    <p:sldId id="466" r:id="rId51"/>
    <p:sldId id="364" r:id="rId52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90">
          <p15:clr>
            <a:srgbClr val="A4A3A4"/>
          </p15:clr>
        </p15:guide>
        <p15:guide id="2" orient="horz" pos="2935">
          <p15:clr>
            <a:srgbClr val="A4A3A4"/>
          </p15:clr>
        </p15:guide>
        <p15:guide id="3" orient="horz" pos="486">
          <p15:clr>
            <a:srgbClr val="A4A3A4"/>
          </p15:clr>
        </p15:guide>
        <p15:guide id="4" pos="68">
          <p15:clr>
            <a:srgbClr val="A4A3A4"/>
          </p15:clr>
        </p15:guide>
        <p15:guide id="5" pos="1474">
          <p15:clr>
            <a:srgbClr val="A4A3A4"/>
          </p15:clr>
        </p15:guide>
        <p15:guide id="6" pos="3129">
          <p15:clr>
            <a:srgbClr val="A4A3A4"/>
          </p15:clr>
        </p15:guide>
        <p15:guide id="7" pos="2993">
          <p15:clr>
            <a:srgbClr val="A4A3A4"/>
          </p15:clr>
        </p15:guide>
        <p15:guide id="8" pos="226">
          <p15:clr>
            <a:srgbClr val="A4A3A4"/>
          </p15:clr>
        </p15:guide>
        <p15:guide id="9" pos="46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ACB8"/>
    <a:srgbClr val="34761C"/>
    <a:srgbClr val="FFFF00"/>
    <a:srgbClr val="F6383D"/>
    <a:srgbClr val="F8696B"/>
    <a:srgbClr val="FA989A"/>
    <a:srgbClr val="FA9093"/>
    <a:srgbClr val="33BB4A"/>
    <a:srgbClr val="FFFFFF"/>
    <a:srgbClr val="C8F0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17292A2E-F333-43FB-9621-5CBBE7FDCDCB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88" autoAdjust="0"/>
    <p:restoredTop sz="97674" autoAdjust="0"/>
  </p:normalViewPr>
  <p:slideViewPr>
    <p:cSldViewPr showGuides="1">
      <p:cViewPr>
        <p:scale>
          <a:sx n="125" d="100"/>
          <a:sy n="125" d="100"/>
        </p:scale>
        <p:origin x="-1392" y="-600"/>
      </p:cViewPr>
      <p:guideLst>
        <p:guide orient="horz" pos="690"/>
        <p:guide orient="horz" pos="2935"/>
        <p:guide orient="horz" pos="486"/>
        <p:guide pos="68"/>
        <p:guide pos="1474"/>
        <p:guide pos="3129"/>
        <p:guide pos="2993"/>
        <p:guide pos="226"/>
        <p:guide pos="46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0" d="100"/>
          <a:sy n="90" d="100"/>
        </p:scale>
        <p:origin x="-3696" y="-96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EF45C-CAD0-41CA-9EAF-6BF2F9CD338B}" type="datetimeFigureOut">
              <a:rPr lang="ru-RU" smtClean="0"/>
              <a:t>04.05.2017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8025F-8AA5-46DD-BF8F-C484B2436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181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C9A03-B5EE-4719-A0CE-77C6F05C3FF1}" type="datetimeFigureOut">
              <a:rPr lang="ru-RU" smtClean="0"/>
              <a:t>04.05.2017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06CC6-B9F1-4DCF-8D04-EC9BC991A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12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6C352-E19E-450B-8BD6-3AD2B1CEB1FB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6945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hlinkClick r:id="" action="ppaction://noaction"/>
          </p:cNvPr>
          <p:cNvSpPr/>
          <p:nvPr userDrawn="1"/>
        </p:nvSpPr>
        <p:spPr>
          <a:xfrm>
            <a:off x="3167844" y="897939"/>
            <a:ext cx="5974691" cy="3375000"/>
          </a:xfrm>
          <a:prstGeom prst="rect">
            <a:avLst/>
          </a:prstGeom>
          <a:solidFill>
            <a:schemeClr val="accent6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marL="435919" indent="-285750" defTabSz="816169">
              <a:buFont typeface="Arial" pitchFamily="34" charset="0"/>
              <a:buChar char="•"/>
            </a:pPr>
            <a:endParaRPr lang="en-US" sz="1600" dirty="0">
              <a:solidFill>
                <a:srgbClr val="363636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3167844" y="0"/>
            <a:ext cx="5976158" cy="735546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3167844" y="4488656"/>
            <a:ext cx="5978272" cy="675382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30" name="Группа 29"/>
          <p:cNvGrpSpPr/>
          <p:nvPr userDrawn="1"/>
        </p:nvGrpSpPr>
        <p:grpSpPr>
          <a:xfrm>
            <a:off x="567820" y="1113590"/>
            <a:ext cx="1987956" cy="2797537"/>
            <a:chOff x="416496" y="1459961"/>
            <a:chExt cx="2688662" cy="3697231"/>
          </a:xfrm>
        </p:grpSpPr>
        <p:pic>
          <p:nvPicPr>
            <p:cNvPr id="31" name="Picture 2" descr="C:\Users\eletkina\Documents\orel_Minsvyaz_outlines_grey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8504" y="2711596"/>
              <a:ext cx="2367720" cy="2445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C:\Users\eletkina\Documents\templ2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6496" y="1459961"/>
              <a:ext cx="2688662" cy="1084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3178772" y="900000"/>
            <a:ext cx="184920" cy="19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34691" y="4443958"/>
            <a:ext cx="1189037" cy="2079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Месяц, год</a:t>
            </a:r>
          </a:p>
        </p:txBody>
      </p:sp>
      <p:sp>
        <p:nvSpPr>
          <p:cNvPr id="36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934691" y="4695986"/>
            <a:ext cx="1189037" cy="2079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Мероприятие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527238" y="951570"/>
            <a:ext cx="5329238" cy="1527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56" y="3183818"/>
            <a:ext cx="3852045" cy="39596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Имя Фамилия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076056" y="3595187"/>
            <a:ext cx="3872774" cy="63188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Должность</a:t>
            </a:r>
          </a:p>
          <a:p>
            <a:pPr lvl="0"/>
            <a:r>
              <a:rPr lang="ru-RU" dirty="0" smtClean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2544812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185718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6"/>
          </p:nvPr>
        </p:nvSpPr>
        <p:spPr>
          <a:xfrm>
            <a:off x="5472100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4758225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</p:spTree>
    <p:extLst>
      <p:ext uri="{BB962C8B-B14F-4D97-AF65-F5344CB8AC3E}">
        <p14:creationId xmlns:p14="http://schemas.microsoft.com/office/powerpoint/2010/main" val="16439884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Объект 11"/>
          <p:cNvSpPr>
            <a:spLocks noGrp="1"/>
          </p:cNvSpPr>
          <p:nvPr>
            <p:ph sz="quarter" idx="25"/>
          </p:nvPr>
        </p:nvSpPr>
        <p:spPr>
          <a:xfrm>
            <a:off x="0" y="1221601"/>
            <a:ext cx="9144000" cy="2700319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0" name="Текст 27"/>
          <p:cNvSpPr>
            <a:spLocks noGrp="1"/>
          </p:cNvSpPr>
          <p:nvPr>
            <p:ph type="body" sz="quarter" idx="19"/>
          </p:nvPr>
        </p:nvSpPr>
        <p:spPr>
          <a:xfrm>
            <a:off x="0" y="3921920"/>
            <a:ext cx="9144000" cy="1221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26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Текст 10"/>
          <p:cNvSpPr>
            <a:spLocks noGrp="1"/>
          </p:cNvSpPr>
          <p:nvPr>
            <p:ph type="body" sz="quarter" idx="28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09848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Объект 11"/>
          <p:cNvSpPr>
            <a:spLocks noGrp="1"/>
          </p:cNvSpPr>
          <p:nvPr>
            <p:ph sz="quarter" idx="25"/>
          </p:nvPr>
        </p:nvSpPr>
        <p:spPr>
          <a:xfrm>
            <a:off x="0" y="1221603"/>
            <a:ext cx="9144000" cy="2025235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1" name="Объект 11"/>
          <p:cNvSpPr>
            <a:spLocks noGrp="1"/>
          </p:cNvSpPr>
          <p:nvPr>
            <p:ph sz="quarter" idx="26"/>
          </p:nvPr>
        </p:nvSpPr>
        <p:spPr>
          <a:xfrm>
            <a:off x="-1465" y="3246838"/>
            <a:ext cx="9144000" cy="18908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27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28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Текст 10"/>
          <p:cNvSpPr>
            <a:spLocks noGrp="1"/>
          </p:cNvSpPr>
          <p:nvPr>
            <p:ph type="body" sz="quarter" idx="29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88738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Объект 11"/>
          <p:cNvSpPr>
            <a:spLocks noGrp="1"/>
          </p:cNvSpPr>
          <p:nvPr>
            <p:ph sz="quarter" idx="25"/>
          </p:nvPr>
        </p:nvSpPr>
        <p:spPr>
          <a:xfrm>
            <a:off x="0" y="1221603"/>
            <a:ext cx="9144000" cy="1890694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1" name="Объект 11"/>
          <p:cNvSpPr>
            <a:spLocks noGrp="1"/>
          </p:cNvSpPr>
          <p:nvPr>
            <p:ph sz="quarter" idx="26"/>
          </p:nvPr>
        </p:nvSpPr>
        <p:spPr>
          <a:xfrm>
            <a:off x="-1465" y="3452011"/>
            <a:ext cx="9144000" cy="1691490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27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28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Текст 10"/>
          <p:cNvSpPr>
            <a:spLocks noGrp="1"/>
          </p:cNvSpPr>
          <p:nvPr>
            <p:ph type="body" sz="quarter" idx="29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Текст 10"/>
          <p:cNvSpPr>
            <a:spLocks noGrp="1"/>
          </p:cNvSpPr>
          <p:nvPr>
            <p:ph type="body" sz="quarter" idx="30"/>
          </p:nvPr>
        </p:nvSpPr>
        <p:spPr>
          <a:xfrm>
            <a:off x="0" y="3124315"/>
            <a:ext cx="9149712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50621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6" name="Объект 11"/>
          <p:cNvSpPr>
            <a:spLocks noGrp="1"/>
          </p:cNvSpPr>
          <p:nvPr>
            <p:ph sz="quarter" idx="25"/>
          </p:nvPr>
        </p:nvSpPr>
        <p:spPr>
          <a:xfrm>
            <a:off x="0" y="1221603"/>
            <a:ext cx="4472354" cy="3915947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1" name="Объект 11"/>
          <p:cNvSpPr>
            <a:spLocks noGrp="1"/>
          </p:cNvSpPr>
          <p:nvPr>
            <p:ph sz="quarter" idx="26"/>
          </p:nvPr>
        </p:nvSpPr>
        <p:spPr>
          <a:xfrm>
            <a:off x="4637945" y="1221603"/>
            <a:ext cx="4506057" cy="3915947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27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28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3" name="Текст 10"/>
          <p:cNvSpPr>
            <a:spLocks noGrp="1"/>
          </p:cNvSpPr>
          <p:nvPr>
            <p:ph type="body" sz="quarter" idx="29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59882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quarter" idx="25"/>
          </p:nvPr>
        </p:nvSpPr>
        <p:spPr>
          <a:xfrm>
            <a:off x="4637945" y="1221603"/>
            <a:ext cx="4506057" cy="3915947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0" name="Объект 11"/>
          <p:cNvSpPr>
            <a:spLocks noGrp="1"/>
          </p:cNvSpPr>
          <p:nvPr>
            <p:ph sz="quarter" idx="26"/>
          </p:nvPr>
        </p:nvSpPr>
        <p:spPr>
          <a:xfrm>
            <a:off x="-13274" y="1221603"/>
            <a:ext cx="4485628" cy="391594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4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rgbClr val="5F5F5F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27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28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Текст 10"/>
          <p:cNvSpPr>
            <a:spLocks noGrp="1"/>
          </p:cNvSpPr>
          <p:nvPr>
            <p:ph type="body" sz="quarter" idx="29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81937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221584"/>
            <a:ext cx="4472354" cy="3921919"/>
          </a:xfrm>
          <a:prstGeom prst="rect">
            <a:avLst/>
          </a:prstGeom>
        </p:spPr>
        <p:txBody>
          <a:bodyPr lIns="77916" tIns="38958" rIns="77916" bIns="38958" anchor="ctr"/>
          <a:lstStyle>
            <a:lvl1pPr algn="ctr">
              <a:defRPr/>
            </a:lvl1pPr>
          </a:lstStyle>
          <a:p>
            <a:r>
              <a:rPr lang="ru-RU" dirty="0" smtClean="0"/>
              <a:t>Рисунок</a:t>
            </a:r>
            <a:endParaRPr lang="ru-RU" dirty="0"/>
          </a:p>
        </p:txBody>
      </p:sp>
      <p:sp>
        <p:nvSpPr>
          <p:cNvPr id="11" name="Текст 27"/>
          <p:cNvSpPr>
            <a:spLocks noGrp="1"/>
          </p:cNvSpPr>
          <p:nvPr>
            <p:ph type="body" sz="quarter" idx="19"/>
          </p:nvPr>
        </p:nvSpPr>
        <p:spPr>
          <a:xfrm>
            <a:off x="2179119" y="1212993"/>
            <a:ext cx="6964882" cy="393050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0"/>
                </a:schemeClr>
              </a:gs>
              <a:gs pos="21000">
                <a:schemeClr val="accent4">
                  <a:lumMod val="20000"/>
                  <a:lumOff val="80000"/>
                </a:schemeClr>
              </a:gs>
            </a:gsLst>
            <a:lin ang="0" scaled="1"/>
            <a:tileRect/>
          </a:gradFill>
        </p:spPr>
        <p:txBody>
          <a:bodyPr lIns="2331354" tIns="61351" rIns="92027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26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3" name="Текст 10"/>
          <p:cNvSpPr>
            <a:spLocks noGrp="1"/>
          </p:cNvSpPr>
          <p:nvPr>
            <p:ph type="body" sz="quarter" idx="28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45334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" name="Текст 27"/>
          <p:cNvSpPr>
            <a:spLocks noGrp="1"/>
          </p:cNvSpPr>
          <p:nvPr>
            <p:ph type="body" sz="quarter" idx="19"/>
          </p:nvPr>
        </p:nvSpPr>
        <p:spPr>
          <a:xfrm>
            <a:off x="-1" y="1221601"/>
            <a:ext cx="3109547" cy="393754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214730" tIns="3128922" rIns="214730" bIns="61351"/>
          <a:lstStyle>
            <a:lvl1pPr marL="0" indent="0" algn="ctr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9" name="Текст 27"/>
          <p:cNvSpPr>
            <a:spLocks noGrp="1"/>
          </p:cNvSpPr>
          <p:nvPr>
            <p:ph type="body" sz="quarter" idx="20"/>
          </p:nvPr>
        </p:nvSpPr>
        <p:spPr>
          <a:xfrm>
            <a:off x="3109548" y="3921920"/>
            <a:ext cx="6034455" cy="1221581"/>
          </a:xfrm>
          <a:prstGeom prst="rect">
            <a:avLst/>
          </a:prstGeom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3" name="Текст 27"/>
          <p:cNvSpPr>
            <a:spLocks noGrp="1"/>
          </p:cNvSpPr>
          <p:nvPr>
            <p:ph type="body" sz="quarter" idx="23" hasCustomPrompt="1"/>
          </p:nvPr>
        </p:nvSpPr>
        <p:spPr>
          <a:xfrm>
            <a:off x="118582" y="1221582"/>
            <a:ext cx="2825376" cy="2700338"/>
          </a:xfrm>
          <a:prstGeom prst="rect">
            <a:avLst/>
          </a:prstGeom>
          <a:noFill/>
        </p:spPr>
        <p:txBody>
          <a:bodyPr lIns="92027" tIns="92027" rIns="92027" bIns="92027" anchor="ctr"/>
          <a:lstStyle>
            <a:lvl1pPr marL="0" indent="0" algn="ctr">
              <a:buFont typeface="Wingdings" pitchFamily="2" charset="2"/>
              <a:buNone/>
              <a:defRPr sz="5100" b="1"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quarter" idx="24"/>
          </p:nvPr>
        </p:nvSpPr>
        <p:spPr>
          <a:xfrm>
            <a:off x="3109546" y="1221584"/>
            <a:ext cx="6032989" cy="2565797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4"/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4"/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4"/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2"/>
            <a:endParaRPr lang="ru-RU" dirty="0" smtClean="0"/>
          </a:p>
          <a:p>
            <a:pPr lvl="2"/>
            <a:endParaRPr lang="ru-RU" dirty="0" smtClean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26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16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7" name="Текст 10"/>
          <p:cNvSpPr>
            <a:spLocks noGrp="1"/>
          </p:cNvSpPr>
          <p:nvPr>
            <p:ph type="body" sz="quarter" idx="28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18866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Текст 27"/>
          <p:cNvSpPr>
            <a:spLocks noGrp="1"/>
          </p:cNvSpPr>
          <p:nvPr>
            <p:ph type="body" sz="quarter" idx="20"/>
          </p:nvPr>
        </p:nvSpPr>
        <p:spPr>
          <a:xfrm>
            <a:off x="2" y="3921920"/>
            <a:ext cx="9144001" cy="1221581"/>
          </a:xfrm>
          <a:prstGeom prst="rect">
            <a:avLst/>
          </a:prstGeom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quarter" idx="24"/>
          </p:nvPr>
        </p:nvSpPr>
        <p:spPr>
          <a:xfrm>
            <a:off x="3109546" y="1221584"/>
            <a:ext cx="6032989" cy="2565797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4"/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4"/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4"/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2"/>
            <a:endParaRPr lang="ru-RU" dirty="0" smtClean="0"/>
          </a:p>
          <a:p>
            <a:pPr lvl="2"/>
            <a:endParaRPr lang="ru-RU" dirty="0" smtClean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6" name="Текст 27"/>
          <p:cNvSpPr>
            <a:spLocks noGrp="1"/>
          </p:cNvSpPr>
          <p:nvPr>
            <p:ph type="body" sz="quarter" idx="23" hasCustomPrompt="1"/>
          </p:nvPr>
        </p:nvSpPr>
        <p:spPr>
          <a:xfrm>
            <a:off x="118582" y="1221584"/>
            <a:ext cx="2825376" cy="2565797"/>
          </a:xfrm>
          <a:prstGeom prst="rect">
            <a:avLst/>
          </a:prstGeom>
          <a:noFill/>
        </p:spPr>
        <p:txBody>
          <a:bodyPr lIns="92027" tIns="92027" rIns="92027" bIns="92027" anchor="ctr"/>
          <a:lstStyle>
            <a:lvl1pPr marL="0" indent="0" algn="ctr">
              <a:buFont typeface="Wingdings" pitchFamily="2" charset="2"/>
              <a:buNone/>
              <a:defRPr sz="5100" b="1">
                <a:solidFill>
                  <a:schemeClr val="accent2"/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26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5" name="Текст 10"/>
          <p:cNvSpPr>
            <a:spLocks noGrp="1"/>
          </p:cNvSpPr>
          <p:nvPr>
            <p:ph type="body" sz="quarter" idx="28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6386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9"/>
          </p:nvPr>
        </p:nvSpPr>
        <p:spPr>
          <a:xfrm>
            <a:off x="0" y="3787378"/>
            <a:ext cx="4472354" cy="1356122"/>
          </a:xfrm>
          <a:prstGeom prst="rect">
            <a:avLst/>
          </a:prstGeom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0" name="Объект 11"/>
          <p:cNvSpPr>
            <a:spLocks noGrp="1"/>
          </p:cNvSpPr>
          <p:nvPr>
            <p:ph sz="quarter" idx="24"/>
          </p:nvPr>
        </p:nvSpPr>
        <p:spPr>
          <a:xfrm>
            <a:off x="2" y="1210519"/>
            <a:ext cx="4472355" cy="2565797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3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1" name="Объект 11"/>
          <p:cNvSpPr>
            <a:spLocks noGrp="1"/>
          </p:cNvSpPr>
          <p:nvPr>
            <p:ph sz="quarter" idx="25"/>
          </p:nvPr>
        </p:nvSpPr>
        <p:spPr>
          <a:xfrm>
            <a:off x="4637945" y="1221603"/>
            <a:ext cx="4472355" cy="2565797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2" name="Текст 27"/>
          <p:cNvSpPr>
            <a:spLocks noGrp="1"/>
          </p:cNvSpPr>
          <p:nvPr>
            <p:ph type="body" sz="quarter" idx="26"/>
          </p:nvPr>
        </p:nvSpPr>
        <p:spPr>
          <a:xfrm>
            <a:off x="4637945" y="3918946"/>
            <a:ext cx="4506057" cy="1224557"/>
          </a:xfrm>
          <a:prstGeom prst="rect">
            <a:avLst/>
          </a:prstGeom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27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28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5" name="Текст 10"/>
          <p:cNvSpPr>
            <a:spLocks noGrp="1"/>
          </p:cNvSpPr>
          <p:nvPr>
            <p:ph type="body" sz="quarter" idx="29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53458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0" name="Объект 11"/>
          <p:cNvSpPr>
            <a:spLocks noGrp="1"/>
          </p:cNvSpPr>
          <p:nvPr>
            <p:ph sz="quarter" idx="24"/>
          </p:nvPr>
        </p:nvSpPr>
        <p:spPr>
          <a:xfrm>
            <a:off x="0" y="1197940"/>
            <a:ext cx="4472354" cy="1914354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3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1" name="Объект 11"/>
          <p:cNvSpPr>
            <a:spLocks noGrp="1"/>
          </p:cNvSpPr>
          <p:nvPr>
            <p:ph sz="quarter" idx="25"/>
          </p:nvPr>
        </p:nvSpPr>
        <p:spPr>
          <a:xfrm>
            <a:off x="4637945" y="1221602"/>
            <a:ext cx="4506057" cy="1890693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3" name="Объект 11"/>
          <p:cNvSpPr>
            <a:spLocks noGrp="1"/>
          </p:cNvSpPr>
          <p:nvPr>
            <p:ph sz="quarter" idx="26"/>
          </p:nvPr>
        </p:nvSpPr>
        <p:spPr>
          <a:xfrm>
            <a:off x="-1239" y="3253167"/>
            <a:ext cx="4472355" cy="1890334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3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4" name="Объект 11"/>
          <p:cNvSpPr>
            <a:spLocks noGrp="1"/>
          </p:cNvSpPr>
          <p:nvPr>
            <p:ph sz="quarter" idx="27"/>
          </p:nvPr>
        </p:nvSpPr>
        <p:spPr>
          <a:xfrm>
            <a:off x="4637943" y="3246836"/>
            <a:ext cx="4504592" cy="1890713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28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29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6" name="Текст 10"/>
          <p:cNvSpPr>
            <a:spLocks noGrp="1"/>
          </p:cNvSpPr>
          <p:nvPr>
            <p:ph type="body" sz="quarter" idx="30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91976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Объект 7"/>
          <p:cNvSpPr>
            <a:spLocks noGrp="1"/>
          </p:cNvSpPr>
          <p:nvPr>
            <p:ph sz="quarter" idx="16"/>
          </p:nvPr>
        </p:nvSpPr>
        <p:spPr>
          <a:xfrm>
            <a:off x="4569712" y="1095375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399705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9" name="Объект 11"/>
          <p:cNvSpPr>
            <a:spLocks noGrp="1"/>
          </p:cNvSpPr>
          <p:nvPr>
            <p:ph sz="quarter" idx="25"/>
          </p:nvPr>
        </p:nvSpPr>
        <p:spPr>
          <a:xfrm>
            <a:off x="-12328" y="1221601"/>
            <a:ext cx="4484682" cy="124180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0" name="Объект 11"/>
          <p:cNvSpPr>
            <a:spLocks noGrp="1"/>
          </p:cNvSpPr>
          <p:nvPr>
            <p:ph sz="quarter" idx="26"/>
          </p:nvPr>
        </p:nvSpPr>
        <p:spPr>
          <a:xfrm>
            <a:off x="-12328" y="2599137"/>
            <a:ext cx="4484682" cy="118824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  <a:ln w="9525">
            <a:noFill/>
            <a:prstDash val="dash"/>
          </a:ln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1" name="Объект 11"/>
          <p:cNvSpPr>
            <a:spLocks noGrp="1"/>
          </p:cNvSpPr>
          <p:nvPr>
            <p:ph sz="quarter" idx="27"/>
          </p:nvPr>
        </p:nvSpPr>
        <p:spPr>
          <a:xfrm>
            <a:off x="-12328" y="3921920"/>
            <a:ext cx="4484682" cy="1221581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9" name="Объект 11"/>
          <p:cNvSpPr>
            <a:spLocks noGrp="1"/>
          </p:cNvSpPr>
          <p:nvPr>
            <p:ph sz="quarter" idx="28"/>
          </p:nvPr>
        </p:nvSpPr>
        <p:spPr>
          <a:xfrm>
            <a:off x="4637943" y="1219537"/>
            <a:ext cx="4504592" cy="1242992"/>
          </a:xfrm>
          <a:prstGeom prst="rect">
            <a:avLst/>
          </a:prstGeom>
          <a:noFill/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0" name="Объект 11"/>
          <p:cNvSpPr>
            <a:spLocks noGrp="1"/>
          </p:cNvSpPr>
          <p:nvPr>
            <p:ph sz="quarter" idx="29"/>
          </p:nvPr>
        </p:nvSpPr>
        <p:spPr>
          <a:xfrm>
            <a:off x="4624586" y="2591025"/>
            <a:ext cx="4504592" cy="1196356"/>
          </a:xfrm>
          <a:prstGeom prst="rect">
            <a:avLst/>
          </a:prstGeom>
          <a:noFill/>
          <a:ln w="9525">
            <a:noFill/>
            <a:prstDash val="dash"/>
          </a:ln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1" name="Объект 11"/>
          <p:cNvSpPr>
            <a:spLocks noGrp="1"/>
          </p:cNvSpPr>
          <p:nvPr>
            <p:ph sz="quarter" idx="30"/>
          </p:nvPr>
        </p:nvSpPr>
        <p:spPr>
          <a:xfrm>
            <a:off x="4611230" y="3921922"/>
            <a:ext cx="4504592" cy="1236949"/>
          </a:xfrm>
          <a:prstGeom prst="rect">
            <a:avLst/>
          </a:prstGeom>
          <a:noFill/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99050" indent="-243488">
              <a:buClr>
                <a:schemeClr val="accent2"/>
              </a:buClr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4" name="Текст 2"/>
          <p:cNvSpPr>
            <a:spLocks noGrp="1"/>
          </p:cNvSpPr>
          <p:nvPr>
            <p:ph type="body" sz="quarter" idx="31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32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6" name="Текст 10"/>
          <p:cNvSpPr>
            <a:spLocks noGrp="1"/>
          </p:cNvSpPr>
          <p:nvPr>
            <p:ph type="body" sz="quarter" idx="33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45418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9" name="Текст 27"/>
          <p:cNvSpPr>
            <a:spLocks noGrp="1"/>
          </p:cNvSpPr>
          <p:nvPr>
            <p:ph type="body" sz="quarter" idx="20"/>
          </p:nvPr>
        </p:nvSpPr>
        <p:spPr>
          <a:xfrm>
            <a:off x="3" y="3787379"/>
            <a:ext cx="9134589" cy="13560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0" name="Объект 11"/>
          <p:cNvSpPr>
            <a:spLocks noGrp="1"/>
          </p:cNvSpPr>
          <p:nvPr>
            <p:ph sz="quarter" idx="24"/>
          </p:nvPr>
        </p:nvSpPr>
        <p:spPr>
          <a:xfrm>
            <a:off x="2" y="1210519"/>
            <a:ext cx="4472355" cy="2565797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1" name="Объект 11"/>
          <p:cNvSpPr>
            <a:spLocks noGrp="1"/>
          </p:cNvSpPr>
          <p:nvPr>
            <p:ph sz="quarter" idx="25"/>
          </p:nvPr>
        </p:nvSpPr>
        <p:spPr>
          <a:xfrm>
            <a:off x="4637945" y="1221603"/>
            <a:ext cx="4472355" cy="2565797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26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3" name="Текст 10"/>
          <p:cNvSpPr>
            <a:spLocks noGrp="1"/>
          </p:cNvSpPr>
          <p:nvPr>
            <p:ph type="body" sz="quarter" idx="28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03304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0" name="Объект 11"/>
          <p:cNvSpPr>
            <a:spLocks noGrp="1"/>
          </p:cNvSpPr>
          <p:nvPr>
            <p:ph sz="quarter" idx="24"/>
          </p:nvPr>
        </p:nvSpPr>
        <p:spPr>
          <a:xfrm>
            <a:off x="0" y="1221602"/>
            <a:ext cx="4472354" cy="1890694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3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1" name="Объект 11"/>
          <p:cNvSpPr>
            <a:spLocks noGrp="1"/>
          </p:cNvSpPr>
          <p:nvPr>
            <p:ph sz="quarter" idx="25"/>
          </p:nvPr>
        </p:nvSpPr>
        <p:spPr>
          <a:xfrm>
            <a:off x="4637945" y="1221602"/>
            <a:ext cx="4506057" cy="1890693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3" name="Объект 11"/>
          <p:cNvSpPr>
            <a:spLocks noGrp="1"/>
          </p:cNvSpPr>
          <p:nvPr>
            <p:ph sz="quarter" idx="26"/>
          </p:nvPr>
        </p:nvSpPr>
        <p:spPr>
          <a:xfrm>
            <a:off x="-1239" y="3462852"/>
            <a:ext cx="4472355" cy="1680650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3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4" name="Объект 11"/>
          <p:cNvSpPr>
            <a:spLocks noGrp="1"/>
          </p:cNvSpPr>
          <p:nvPr>
            <p:ph sz="quarter" idx="27"/>
          </p:nvPr>
        </p:nvSpPr>
        <p:spPr>
          <a:xfrm>
            <a:off x="4637943" y="3462850"/>
            <a:ext cx="4504592" cy="1674698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28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16" name="Текст 6"/>
          <p:cNvSpPr>
            <a:spLocks noGrp="1"/>
          </p:cNvSpPr>
          <p:nvPr>
            <p:ph type="body" sz="quarter" idx="29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7" name="Текст 10"/>
          <p:cNvSpPr>
            <a:spLocks noGrp="1"/>
          </p:cNvSpPr>
          <p:nvPr>
            <p:ph type="body" sz="quarter" idx="30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2" name="Текст 10"/>
          <p:cNvSpPr>
            <a:spLocks noGrp="1"/>
          </p:cNvSpPr>
          <p:nvPr>
            <p:ph type="body" sz="quarter" idx="31"/>
          </p:nvPr>
        </p:nvSpPr>
        <p:spPr>
          <a:xfrm>
            <a:off x="-1465" y="3112297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41515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5625607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9" name="Объект 11"/>
          <p:cNvSpPr>
            <a:spLocks noGrp="1"/>
          </p:cNvSpPr>
          <p:nvPr>
            <p:ph sz="quarter" idx="25"/>
          </p:nvPr>
        </p:nvSpPr>
        <p:spPr>
          <a:xfrm>
            <a:off x="-12329" y="1221601"/>
            <a:ext cx="2956287" cy="1241804"/>
          </a:xfrm>
          <a:prstGeom prst="rect">
            <a:avLst/>
          </a:prstGeom>
          <a:noFill/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0" name="Объект 11"/>
          <p:cNvSpPr>
            <a:spLocks noGrp="1"/>
          </p:cNvSpPr>
          <p:nvPr>
            <p:ph sz="quarter" idx="26"/>
          </p:nvPr>
        </p:nvSpPr>
        <p:spPr>
          <a:xfrm>
            <a:off x="-12329" y="2599137"/>
            <a:ext cx="2956287" cy="1188244"/>
          </a:xfrm>
          <a:prstGeom prst="rect">
            <a:avLst/>
          </a:prstGeom>
          <a:noFill/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9" name="Объект 11"/>
          <p:cNvSpPr>
            <a:spLocks noGrp="1"/>
          </p:cNvSpPr>
          <p:nvPr>
            <p:ph sz="quarter" idx="28"/>
          </p:nvPr>
        </p:nvSpPr>
        <p:spPr>
          <a:xfrm>
            <a:off x="3109549" y="1219537"/>
            <a:ext cx="2924907" cy="1242992"/>
          </a:xfrm>
          <a:prstGeom prst="rect">
            <a:avLst/>
          </a:prstGeom>
          <a:noFill/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0" name="Объект 11"/>
          <p:cNvSpPr>
            <a:spLocks noGrp="1"/>
          </p:cNvSpPr>
          <p:nvPr>
            <p:ph sz="quarter" idx="29"/>
          </p:nvPr>
        </p:nvSpPr>
        <p:spPr>
          <a:xfrm>
            <a:off x="3109546" y="2591025"/>
            <a:ext cx="2924908" cy="1196356"/>
          </a:xfrm>
          <a:prstGeom prst="rect">
            <a:avLst/>
          </a:prstGeom>
          <a:noFill/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3" name="Объект 11"/>
          <p:cNvSpPr>
            <a:spLocks noGrp="1"/>
          </p:cNvSpPr>
          <p:nvPr>
            <p:ph sz="quarter" idx="31"/>
          </p:nvPr>
        </p:nvSpPr>
        <p:spPr>
          <a:xfrm>
            <a:off x="6200043" y="1221601"/>
            <a:ext cx="2924908" cy="1241804"/>
          </a:xfrm>
          <a:prstGeom prst="rect">
            <a:avLst/>
          </a:prstGeom>
          <a:noFill/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4" name="Объект 11"/>
          <p:cNvSpPr>
            <a:spLocks noGrp="1"/>
          </p:cNvSpPr>
          <p:nvPr>
            <p:ph sz="quarter" idx="32"/>
          </p:nvPr>
        </p:nvSpPr>
        <p:spPr>
          <a:xfrm>
            <a:off x="6210066" y="2599137"/>
            <a:ext cx="2924908" cy="1188244"/>
          </a:xfrm>
          <a:prstGeom prst="rect">
            <a:avLst/>
          </a:prstGeom>
          <a:noFill/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22" name="Объект 2"/>
          <p:cNvSpPr txBox="1">
            <a:spLocks/>
          </p:cNvSpPr>
          <p:nvPr userDrawn="1"/>
        </p:nvSpPr>
        <p:spPr>
          <a:xfrm>
            <a:off x="-1465" y="3797359"/>
            <a:ext cx="9144000" cy="33971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38958" anchor="ctr"/>
          <a:lstStyle>
            <a:lvl1pPr marL="177800" indent="0" algn="l" defTabSz="95772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78148" indent="-299288" algn="l" defTabSz="95772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7150" indent="-239429" algn="l" defTabSz="9577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010" indent="-239429" algn="l" defTabSz="95772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4870" indent="-239429" algn="l" defTabSz="95772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3730" indent="-239429" algn="l" defTabSz="9577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2590" indent="-239429" algn="l" defTabSz="9577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1449" indent="-239429" algn="l" defTabSz="9577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0310" indent="-239429" algn="l" defTabSz="9577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504"/>
            <a:r>
              <a:rPr lang="ru-RU" dirty="0" smtClean="0">
                <a:latin typeface="Calibri"/>
              </a:rPr>
              <a:t>Образец текста</a:t>
            </a:r>
          </a:p>
        </p:txBody>
      </p:sp>
      <p:sp>
        <p:nvSpPr>
          <p:cNvPr id="23" name="Объект 11"/>
          <p:cNvSpPr>
            <a:spLocks noGrp="1"/>
          </p:cNvSpPr>
          <p:nvPr>
            <p:ph sz="quarter" idx="33"/>
          </p:nvPr>
        </p:nvSpPr>
        <p:spPr>
          <a:xfrm>
            <a:off x="-1465" y="4137075"/>
            <a:ext cx="9145465" cy="1006427"/>
          </a:xfrm>
          <a:prstGeom prst="rect">
            <a:avLst/>
          </a:prstGeom>
          <a:noFill/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sz="quarter" idx="34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21" name="Текст 10"/>
          <p:cNvSpPr>
            <a:spLocks noGrp="1"/>
          </p:cNvSpPr>
          <p:nvPr>
            <p:ph type="body" sz="quarter" idx="35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98208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0" name="Объект 11"/>
          <p:cNvSpPr>
            <a:spLocks noGrp="1"/>
          </p:cNvSpPr>
          <p:nvPr>
            <p:ph sz="quarter" idx="24"/>
          </p:nvPr>
        </p:nvSpPr>
        <p:spPr>
          <a:xfrm>
            <a:off x="0" y="1221600"/>
            <a:ext cx="2943958" cy="1890695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3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1" name="Объект 11"/>
          <p:cNvSpPr>
            <a:spLocks noGrp="1"/>
          </p:cNvSpPr>
          <p:nvPr>
            <p:ph sz="quarter" idx="25"/>
          </p:nvPr>
        </p:nvSpPr>
        <p:spPr>
          <a:xfrm>
            <a:off x="3109546" y="1221602"/>
            <a:ext cx="2924908" cy="1890693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3" name="Объект 11"/>
          <p:cNvSpPr>
            <a:spLocks noGrp="1"/>
          </p:cNvSpPr>
          <p:nvPr>
            <p:ph sz="quarter" idx="26"/>
          </p:nvPr>
        </p:nvSpPr>
        <p:spPr>
          <a:xfrm>
            <a:off x="-1239" y="3462852"/>
            <a:ext cx="4472355" cy="1680650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3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4" name="Объект 11"/>
          <p:cNvSpPr>
            <a:spLocks noGrp="1"/>
          </p:cNvSpPr>
          <p:nvPr>
            <p:ph sz="quarter" idx="27"/>
          </p:nvPr>
        </p:nvSpPr>
        <p:spPr>
          <a:xfrm>
            <a:off x="4637943" y="3462850"/>
            <a:ext cx="4504592" cy="1674698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2" name="Объект 2"/>
          <p:cNvSpPr txBox="1">
            <a:spLocks/>
          </p:cNvSpPr>
          <p:nvPr userDrawn="1"/>
        </p:nvSpPr>
        <p:spPr>
          <a:xfrm>
            <a:off x="-1465" y="3123136"/>
            <a:ext cx="9144000" cy="33971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38958" anchor="ctr"/>
          <a:lstStyle>
            <a:lvl1pPr marL="177800" indent="0" algn="l" defTabSz="95772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78148" indent="-299288" algn="l" defTabSz="95772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7150" indent="-239429" algn="l" defTabSz="9577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010" indent="-239429" algn="l" defTabSz="95772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4870" indent="-239429" algn="l" defTabSz="95772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3730" indent="-239429" algn="l" defTabSz="9577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2590" indent="-239429" algn="l" defTabSz="9577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1449" indent="-239429" algn="l" defTabSz="9577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0310" indent="-239429" algn="l" defTabSz="9577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504"/>
            <a:r>
              <a:rPr lang="ru-RU" dirty="0" smtClean="0">
                <a:latin typeface="Calibri"/>
              </a:rPr>
              <a:t>Образец текста</a:t>
            </a:r>
          </a:p>
        </p:txBody>
      </p:sp>
      <p:sp>
        <p:nvSpPr>
          <p:cNvPr id="15" name="Объект 11"/>
          <p:cNvSpPr>
            <a:spLocks noGrp="1"/>
          </p:cNvSpPr>
          <p:nvPr>
            <p:ph sz="quarter" idx="28"/>
          </p:nvPr>
        </p:nvSpPr>
        <p:spPr>
          <a:xfrm>
            <a:off x="6200043" y="1221601"/>
            <a:ext cx="2924908" cy="1901532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sz="quarter" idx="29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30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22" name="Текст 10"/>
          <p:cNvSpPr>
            <a:spLocks noGrp="1"/>
          </p:cNvSpPr>
          <p:nvPr>
            <p:ph type="body" sz="quarter" idx="31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90078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1221583"/>
            <a:ext cx="2943958" cy="2565797"/>
          </a:xfrm>
          <a:prstGeom prst="rect">
            <a:avLst/>
          </a:prstGeom>
        </p:spPr>
        <p:txBody>
          <a:bodyPr lIns="77916" tIns="38958" rIns="77916" bIns="38958" anchor="ctr"/>
          <a:lstStyle>
            <a:lvl1pPr algn="ctr">
              <a:defRPr/>
            </a:lvl1pPr>
          </a:lstStyle>
          <a:p>
            <a:r>
              <a:rPr lang="ru-RU" dirty="0" smtClean="0"/>
              <a:t>Рисунок</a:t>
            </a:r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6" hasCustomPrompt="1"/>
          </p:nvPr>
        </p:nvSpPr>
        <p:spPr>
          <a:xfrm>
            <a:off x="3090496" y="1221603"/>
            <a:ext cx="2943958" cy="2565778"/>
          </a:xfrm>
          <a:prstGeom prst="rect">
            <a:avLst/>
          </a:prstGeom>
        </p:spPr>
        <p:txBody>
          <a:bodyPr lIns="77916" tIns="38958" rIns="77916" bIns="38958" anchor="ctr"/>
          <a:lstStyle>
            <a:lvl1pPr algn="ctr">
              <a:defRPr/>
            </a:lvl1pPr>
          </a:lstStyle>
          <a:p>
            <a:r>
              <a:rPr lang="ru-RU" dirty="0" smtClean="0"/>
              <a:t>Рисунок</a:t>
            </a:r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sz="quarter" idx="17" hasCustomPrompt="1"/>
          </p:nvPr>
        </p:nvSpPr>
        <p:spPr>
          <a:xfrm>
            <a:off x="6200042" y="1221601"/>
            <a:ext cx="2943958" cy="2565779"/>
          </a:xfrm>
          <a:prstGeom prst="rect">
            <a:avLst/>
          </a:prstGeom>
        </p:spPr>
        <p:txBody>
          <a:bodyPr lIns="77916" tIns="38958" rIns="77916" bIns="38958" anchor="ctr"/>
          <a:lstStyle>
            <a:lvl1pPr algn="ctr">
              <a:defRPr/>
            </a:lvl1pPr>
          </a:lstStyle>
          <a:p>
            <a:r>
              <a:rPr lang="ru-RU" dirty="0" smtClean="0"/>
              <a:t>Рисунок</a:t>
            </a:r>
            <a:endParaRPr lang="ru-RU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5" name="Текст 27"/>
          <p:cNvSpPr>
            <a:spLocks noGrp="1"/>
          </p:cNvSpPr>
          <p:nvPr>
            <p:ph type="body" sz="quarter" idx="26"/>
          </p:nvPr>
        </p:nvSpPr>
        <p:spPr>
          <a:xfrm>
            <a:off x="0" y="3918946"/>
            <a:ext cx="2943958" cy="1224557"/>
          </a:xfrm>
          <a:prstGeom prst="rect">
            <a:avLst/>
          </a:prstGeom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6" name="Текст 27"/>
          <p:cNvSpPr>
            <a:spLocks noGrp="1"/>
          </p:cNvSpPr>
          <p:nvPr>
            <p:ph type="body" sz="quarter" idx="27"/>
          </p:nvPr>
        </p:nvSpPr>
        <p:spPr>
          <a:xfrm>
            <a:off x="3100023" y="3908260"/>
            <a:ext cx="2934433" cy="1235240"/>
          </a:xfrm>
          <a:prstGeom prst="rect">
            <a:avLst/>
          </a:prstGeom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2" name="Текст 27"/>
          <p:cNvSpPr>
            <a:spLocks noGrp="1"/>
          </p:cNvSpPr>
          <p:nvPr>
            <p:ph type="body" sz="quarter" idx="28"/>
          </p:nvPr>
        </p:nvSpPr>
        <p:spPr>
          <a:xfrm>
            <a:off x="6200044" y="3921921"/>
            <a:ext cx="2934433" cy="1221581"/>
          </a:xfrm>
          <a:prstGeom prst="rect">
            <a:avLst/>
          </a:prstGeom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29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24" name="Текст 6"/>
          <p:cNvSpPr>
            <a:spLocks noGrp="1"/>
          </p:cNvSpPr>
          <p:nvPr>
            <p:ph type="body" sz="quarter" idx="30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25" name="Текст 10"/>
          <p:cNvSpPr>
            <a:spLocks noGrp="1"/>
          </p:cNvSpPr>
          <p:nvPr>
            <p:ph type="body" sz="quarter" idx="31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04823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5625607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9" name="Объект 11"/>
          <p:cNvSpPr>
            <a:spLocks noGrp="1"/>
          </p:cNvSpPr>
          <p:nvPr>
            <p:ph sz="quarter" idx="25"/>
          </p:nvPr>
        </p:nvSpPr>
        <p:spPr>
          <a:xfrm>
            <a:off x="-12329" y="1221601"/>
            <a:ext cx="2956287" cy="1241804"/>
          </a:xfrm>
          <a:prstGeom prst="rect">
            <a:avLst/>
          </a:prstGeom>
          <a:noFill/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0" name="Объект 11"/>
          <p:cNvSpPr>
            <a:spLocks noGrp="1"/>
          </p:cNvSpPr>
          <p:nvPr>
            <p:ph sz="quarter" idx="26"/>
          </p:nvPr>
        </p:nvSpPr>
        <p:spPr>
          <a:xfrm>
            <a:off x="-12329" y="2599137"/>
            <a:ext cx="2956287" cy="1188244"/>
          </a:xfrm>
          <a:prstGeom prst="rect">
            <a:avLst/>
          </a:prstGeom>
          <a:noFill/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1" name="Объект 11"/>
          <p:cNvSpPr>
            <a:spLocks noGrp="1"/>
          </p:cNvSpPr>
          <p:nvPr>
            <p:ph sz="quarter" idx="27"/>
          </p:nvPr>
        </p:nvSpPr>
        <p:spPr>
          <a:xfrm>
            <a:off x="-12329" y="3921922"/>
            <a:ext cx="2956287" cy="1242992"/>
          </a:xfrm>
          <a:prstGeom prst="rect">
            <a:avLst/>
          </a:prstGeom>
          <a:noFill/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9" name="Объект 11"/>
          <p:cNvSpPr>
            <a:spLocks noGrp="1"/>
          </p:cNvSpPr>
          <p:nvPr>
            <p:ph sz="quarter" idx="28"/>
          </p:nvPr>
        </p:nvSpPr>
        <p:spPr>
          <a:xfrm>
            <a:off x="3109549" y="1219537"/>
            <a:ext cx="2924907" cy="1242992"/>
          </a:xfrm>
          <a:prstGeom prst="rect">
            <a:avLst/>
          </a:prstGeom>
          <a:noFill/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0" name="Объект 11"/>
          <p:cNvSpPr>
            <a:spLocks noGrp="1"/>
          </p:cNvSpPr>
          <p:nvPr>
            <p:ph sz="quarter" idx="29"/>
          </p:nvPr>
        </p:nvSpPr>
        <p:spPr>
          <a:xfrm>
            <a:off x="3109546" y="2591025"/>
            <a:ext cx="2924908" cy="1196356"/>
          </a:xfrm>
          <a:prstGeom prst="rect">
            <a:avLst/>
          </a:prstGeom>
          <a:noFill/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1" name="Объект 11"/>
          <p:cNvSpPr>
            <a:spLocks noGrp="1"/>
          </p:cNvSpPr>
          <p:nvPr>
            <p:ph sz="quarter" idx="30"/>
          </p:nvPr>
        </p:nvSpPr>
        <p:spPr>
          <a:xfrm>
            <a:off x="3109549" y="3921922"/>
            <a:ext cx="2924907" cy="1236949"/>
          </a:xfrm>
          <a:prstGeom prst="rect">
            <a:avLst/>
          </a:prstGeom>
          <a:noFill/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3" name="Объект 11"/>
          <p:cNvSpPr>
            <a:spLocks noGrp="1"/>
          </p:cNvSpPr>
          <p:nvPr>
            <p:ph sz="quarter" idx="31"/>
          </p:nvPr>
        </p:nvSpPr>
        <p:spPr>
          <a:xfrm>
            <a:off x="6200043" y="1221601"/>
            <a:ext cx="2924908" cy="1241804"/>
          </a:xfrm>
          <a:prstGeom prst="rect">
            <a:avLst/>
          </a:prstGeom>
          <a:noFill/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4" name="Объект 11"/>
          <p:cNvSpPr>
            <a:spLocks noGrp="1"/>
          </p:cNvSpPr>
          <p:nvPr>
            <p:ph sz="quarter" idx="32"/>
          </p:nvPr>
        </p:nvSpPr>
        <p:spPr>
          <a:xfrm>
            <a:off x="6210066" y="2599137"/>
            <a:ext cx="2924908" cy="1188244"/>
          </a:xfrm>
          <a:prstGeom prst="rect">
            <a:avLst/>
          </a:prstGeom>
          <a:noFill/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5" name="Объект 11"/>
          <p:cNvSpPr>
            <a:spLocks noGrp="1"/>
          </p:cNvSpPr>
          <p:nvPr>
            <p:ph sz="quarter" idx="33"/>
          </p:nvPr>
        </p:nvSpPr>
        <p:spPr>
          <a:xfrm>
            <a:off x="6220090" y="3921920"/>
            <a:ext cx="2924908" cy="1242995"/>
          </a:xfrm>
          <a:prstGeom prst="rect">
            <a:avLst/>
          </a:prstGeom>
          <a:noFill/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34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35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23" name="Текст 10"/>
          <p:cNvSpPr>
            <a:spLocks noGrp="1"/>
          </p:cNvSpPr>
          <p:nvPr>
            <p:ph type="body" sz="quarter" idx="36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10615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1221584"/>
            <a:ext cx="1381857" cy="1215627"/>
          </a:xfrm>
          <a:prstGeom prst="rect">
            <a:avLst/>
          </a:prstGeom>
        </p:spPr>
        <p:txBody>
          <a:bodyPr lIns="77916" tIns="38958" rIns="77916" bIns="38958" anchor="ctr"/>
          <a:lstStyle>
            <a:lvl1pPr algn="ctr">
              <a:defRPr/>
            </a:lvl1pPr>
          </a:lstStyle>
          <a:p>
            <a:r>
              <a:rPr lang="ru-RU" dirty="0" smtClean="0"/>
              <a:t>Рисунок</a:t>
            </a:r>
            <a:endParaRPr lang="ru-RU" dirty="0"/>
          </a:p>
        </p:txBody>
      </p:sp>
      <p:sp>
        <p:nvSpPr>
          <p:cNvPr id="32" name="Рисунок 2"/>
          <p:cNvSpPr>
            <a:spLocks noGrp="1"/>
          </p:cNvSpPr>
          <p:nvPr>
            <p:ph type="pic" sz="quarter" idx="22" hasCustomPrompt="1"/>
          </p:nvPr>
        </p:nvSpPr>
        <p:spPr>
          <a:xfrm>
            <a:off x="1547446" y="1221601"/>
            <a:ext cx="1381857" cy="1215627"/>
          </a:xfrm>
          <a:prstGeom prst="rect">
            <a:avLst/>
          </a:prstGeom>
        </p:spPr>
        <p:txBody>
          <a:bodyPr lIns="77916" tIns="38958" rIns="77916" bIns="38958" anchor="ctr"/>
          <a:lstStyle>
            <a:lvl1pPr algn="ctr">
              <a:defRPr/>
            </a:lvl1pPr>
          </a:lstStyle>
          <a:p>
            <a:r>
              <a:rPr lang="ru-RU" dirty="0" smtClean="0"/>
              <a:t>Рисунок</a:t>
            </a:r>
            <a:endParaRPr lang="ru-RU" dirty="0"/>
          </a:p>
        </p:txBody>
      </p:sp>
      <p:sp>
        <p:nvSpPr>
          <p:cNvPr id="33" name="Рисунок 2"/>
          <p:cNvSpPr>
            <a:spLocks noGrp="1"/>
          </p:cNvSpPr>
          <p:nvPr>
            <p:ph type="pic" sz="quarter" idx="23" hasCustomPrompt="1"/>
          </p:nvPr>
        </p:nvSpPr>
        <p:spPr>
          <a:xfrm>
            <a:off x="3094892" y="1221617"/>
            <a:ext cx="1377462" cy="1215627"/>
          </a:xfrm>
          <a:prstGeom prst="rect">
            <a:avLst/>
          </a:prstGeom>
        </p:spPr>
        <p:txBody>
          <a:bodyPr lIns="77916" tIns="38958" rIns="77916" bIns="38958" anchor="ctr"/>
          <a:lstStyle>
            <a:lvl1pPr algn="ctr">
              <a:defRPr/>
            </a:lvl1pPr>
          </a:lstStyle>
          <a:p>
            <a:r>
              <a:rPr lang="ru-RU" dirty="0" smtClean="0"/>
              <a:t>Рисунок</a:t>
            </a:r>
            <a:endParaRPr lang="ru-RU" dirty="0"/>
          </a:p>
        </p:txBody>
      </p:sp>
      <p:sp>
        <p:nvSpPr>
          <p:cNvPr id="34" name="Рисунок 2"/>
          <p:cNvSpPr>
            <a:spLocks noGrp="1"/>
          </p:cNvSpPr>
          <p:nvPr>
            <p:ph type="pic" sz="quarter" idx="24" hasCustomPrompt="1"/>
          </p:nvPr>
        </p:nvSpPr>
        <p:spPr>
          <a:xfrm>
            <a:off x="4642339" y="1221637"/>
            <a:ext cx="1381857" cy="1215575"/>
          </a:xfrm>
          <a:prstGeom prst="rect">
            <a:avLst/>
          </a:prstGeom>
        </p:spPr>
        <p:txBody>
          <a:bodyPr lIns="77916" tIns="38958" rIns="77916" bIns="38958" anchor="ctr"/>
          <a:lstStyle>
            <a:lvl1pPr algn="ctr">
              <a:defRPr/>
            </a:lvl1pPr>
          </a:lstStyle>
          <a:p>
            <a:r>
              <a:rPr lang="ru-RU" dirty="0" smtClean="0"/>
              <a:t>Рисунок</a:t>
            </a:r>
            <a:endParaRPr lang="ru-RU" dirty="0"/>
          </a:p>
        </p:txBody>
      </p:sp>
      <p:sp>
        <p:nvSpPr>
          <p:cNvPr id="35" name="Рисунок 2"/>
          <p:cNvSpPr>
            <a:spLocks noGrp="1"/>
          </p:cNvSpPr>
          <p:nvPr>
            <p:ph type="pic" sz="quarter" idx="25" hasCustomPrompt="1"/>
          </p:nvPr>
        </p:nvSpPr>
        <p:spPr>
          <a:xfrm>
            <a:off x="6200043" y="1221653"/>
            <a:ext cx="1396510" cy="1215627"/>
          </a:xfrm>
          <a:prstGeom prst="rect">
            <a:avLst/>
          </a:prstGeom>
        </p:spPr>
        <p:txBody>
          <a:bodyPr lIns="77916" tIns="38958" rIns="77916" bIns="38958" anchor="ctr"/>
          <a:lstStyle>
            <a:lvl1pPr algn="ctr">
              <a:defRPr/>
            </a:lvl1pPr>
          </a:lstStyle>
          <a:p>
            <a:r>
              <a:rPr lang="ru-RU" dirty="0" smtClean="0"/>
              <a:t>Рисунок</a:t>
            </a:r>
            <a:endParaRPr lang="ru-RU" dirty="0"/>
          </a:p>
        </p:txBody>
      </p:sp>
      <p:sp>
        <p:nvSpPr>
          <p:cNvPr id="36" name="Рисунок 2"/>
          <p:cNvSpPr>
            <a:spLocks noGrp="1"/>
          </p:cNvSpPr>
          <p:nvPr>
            <p:ph type="pic" sz="quarter" idx="26" hasCustomPrompt="1"/>
          </p:nvPr>
        </p:nvSpPr>
        <p:spPr>
          <a:xfrm>
            <a:off x="7762143" y="1218581"/>
            <a:ext cx="1380392" cy="1215627"/>
          </a:xfrm>
          <a:prstGeom prst="rect">
            <a:avLst/>
          </a:prstGeom>
        </p:spPr>
        <p:txBody>
          <a:bodyPr lIns="77916" tIns="38958" rIns="77916" bIns="38958" anchor="ctr"/>
          <a:lstStyle>
            <a:lvl1pPr algn="ctr">
              <a:defRPr/>
            </a:lvl1pPr>
          </a:lstStyle>
          <a:p>
            <a:r>
              <a:rPr lang="ru-RU" dirty="0" smtClean="0"/>
              <a:t>Рисунок</a:t>
            </a:r>
            <a:endParaRPr lang="ru-RU" dirty="0"/>
          </a:p>
        </p:txBody>
      </p:sp>
      <p:sp>
        <p:nvSpPr>
          <p:cNvPr id="37" name="Рисунок 2"/>
          <p:cNvSpPr>
            <a:spLocks noGrp="1"/>
          </p:cNvSpPr>
          <p:nvPr>
            <p:ph type="pic" sz="quarter" idx="27" hasCustomPrompt="1"/>
          </p:nvPr>
        </p:nvSpPr>
        <p:spPr>
          <a:xfrm>
            <a:off x="-596" y="2565485"/>
            <a:ext cx="1381857" cy="1215627"/>
          </a:xfrm>
          <a:prstGeom prst="rect">
            <a:avLst/>
          </a:prstGeom>
        </p:spPr>
        <p:txBody>
          <a:bodyPr lIns="77916" tIns="38958" rIns="77916" bIns="38958" anchor="ctr"/>
          <a:lstStyle>
            <a:lvl1pPr algn="ctr">
              <a:defRPr/>
            </a:lvl1pPr>
          </a:lstStyle>
          <a:p>
            <a:r>
              <a:rPr lang="ru-RU" dirty="0" smtClean="0"/>
              <a:t>Рисунок</a:t>
            </a:r>
            <a:endParaRPr lang="ru-RU" dirty="0"/>
          </a:p>
        </p:txBody>
      </p:sp>
      <p:sp>
        <p:nvSpPr>
          <p:cNvPr id="38" name="Рисунок 2"/>
          <p:cNvSpPr>
            <a:spLocks noGrp="1"/>
          </p:cNvSpPr>
          <p:nvPr>
            <p:ph type="pic" sz="quarter" idx="28" hasCustomPrompt="1"/>
          </p:nvPr>
        </p:nvSpPr>
        <p:spPr>
          <a:xfrm>
            <a:off x="1547664" y="2565503"/>
            <a:ext cx="1381857" cy="1215627"/>
          </a:xfrm>
          <a:prstGeom prst="rect">
            <a:avLst/>
          </a:prstGeom>
        </p:spPr>
        <p:txBody>
          <a:bodyPr lIns="77916" tIns="38958" rIns="77916" bIns="38958" anchor="ctr"/>
          <a:lstStyle>
            <a:lvl1pPr algn="ctr">
              <a:defRPr/>
            </a:lvl1pPr>
          </a:lstStyle>
          <a:p>
            <a:r>
              <a:rPr lang="ru-RU" dirty="0" smtClean="0"/>
              <a:t>Рисунок</a:t>
            </a:r>
            <a:endParaRPr lang="ru-RU" dirty="0"/>
          </a:p>
        </p:txBody>
      </p:sp>
      <p:sp>
        <p:nvSpPr>
          <p:cNvPr id="39" name="Рисунок 2"/>
          <p:cNvSpPr>
            <a:spLocks noGrp="1"/>
          </p:cNvSpPr>
          <p:nvPr>
            <p:ph type="pic" sz="quarter" idx="29" hasCustomPrompt="1"/>
          </p:nvPr>
        </p:nvSpPr>
        <p:spPr>
          <a:xfrm>
            <a:off x="3094292" y="2565521"/>
            <a:ext cx="1378062" cy="1215627"/>
          </a:xfrm>
          <a:prstGeom prst="rect">
            <a:avLst/>
          </a:prstGeom>
        </p:spPr>
        <p:txBody>
          <a:bodyPr lIns="77916" tIns="38958" rIns="77916" bIns="38958" anchor="ctr"/>
          <a:lstStyle>
            <a:lvl1pPr algn="ctr">
              <a:defRPr/>
            </a:lvl1pPr>
          </a:lstStyle>
          <a:p>
            <a:r>
              <a:rPr lang="ru-RU" dirty="0" smtClean="0"/>
              <a:t>Рисунок</a:t>
            </a:r>
            <a:endParaRPr lang="ru-RU" dirty="0"/>
          </a:p>
        </p:txBody>
      </p:sp>
      <p:sp>
        <p:nvSpPr>
          <p:cNvPr id="40" name="Рисунок 2"/>
          <p:cNvSpPr>
            <a:spLocks noGrp="1"/>
          </p:cNvSpPr>
          <p:nvPr>
            <p:ph type="pic" sz="quarter" idx="30" hasCustomPrompt="1"/>
          </p:nvPr>
        </p:nvSpPr>
        <p:spPr>
          <a:xfrm>
            <a:off x="4641740" y="2565539"/>
            <a:ext cx="1381857" cy="1215575"/>
          </a:xfrm>
          <a:prstGeom prst="rect">
            <a:avLst/>
          </a:prstGeom>
        </p:spPr>
        <p:txBody>
          <a:bodyPr lIns="77916" tIns="38958" rIns="77916" bIns="38958" anchor="ctr"/>
          <a:lstStyle>
            <a:lvl1pPr algn="ctr">
              <a:defRPr/>
            </a:lvl1pPr>
          </a:lstStyle>
          <a:p>
            <a:r>
              <a:rPr lang="ru-RU" dirty="0" smtClean="0"/>
              <a:t>Рисунок</a:t>
            </a:r>
            <a:endParaRPr lang="ru-RU" dirty="0"/>
          </a:p>
        </p:txBody>
      </p:sp>
      <p:sp>
        <p:nvSpPr>
          <p:cNvPr id="41" name="Рисунок 2"/>
          <p:cNvSpPr>
            <a:spLocks noGrp="1"/>
          </p:cNvSpPr>
          <p:nvPr>
            <p:ph type="pic" sz="quarter" idx="31" hasCustomPrompt="1"/>
          </p:nvPr>
        </p:nvSpPr>
        <p:spPr>
          <a:xfrm>
            <a:off x="6200045" y="2565554"/>
            <a:ext cx="1395911" cy="1215627"/>
          </a:xfrm>
          <a:prstGeom prst="rect">
            <a:avLst/>
          </a:prstGeom>
        </p:spPr>
        <p:txBody>
          <a:bodyPr lIns="77916" tIns="38958" rIns="77916" bIns="38958" anchor="ctr"/>
          <a:lstStyle>
            <a:lvl1pPr algn="ctr">
              <a:defRPr/>
            </a:lvl1pPr>
          </a:lstStyle>
          <a:p>
            <a:r>
              <a:rPr lang="ru-RU" dirty="0" smtClean="0"/>
              <a:t>Рисунок</a:t>
            </a:r>
            <a:endParaRPr lang="ru-RU" dirty="0"/>
          </a:p>
        </p:txBody>
      </p:sp>
      <p:sp>
        <p:nvSpPr>
          <p:cNvPr id="42" name="Рисунок 2"/>
          <p:cNvSpPr>
            <a:spLocks noGrp="1"/>
          </p:cNvSpPr>
          <p:nvPr>
            <p:ph type="pic" sz="quarter" idx="32" hasCustomPrompt="1"/>
          </p:nvPr>
        </p:nvSpPr>
        <p:spPr>
          <a:xfrm>
            <a:off x="7761544" y="2562485"/>
            <a:ext cx="1380392" cy="1215627"/>
          </a:xfrm>
          <a:prstGeom prst="rect">
            <a:avLst/>
          </a:prstGeom>
        </p:spPr>
        <p:txBody>
          <a:bodyPr lIns="77916" tIns="38958" rIns="77916" bIns="38958" anchor="ctr"/>
          <a:lstStyle>
            <a:lvl1pPr algn="ctr">
              <a:defRPr/>
            </a:lvl1pPr>
          </a:lstStyle>
          <a:p>
            <a:r>
              <a:rPr lang="ru-RU" dirty="0" smtClean="0"/>
              <a:t>Рисунок</a:t>
            </a:r>
            <a:endParaRPr lang="ru-RU" dirty="0"/>
          </a:p>
        </p:txBody>
      </p:sp>
      <p:sp>
        <p:nvSpPr>
          <p:cNvPr id="48" name="Текст 27"/>
          <p:cNvSpPr>
            <a:spLocks noGrp="1"/>
          </p:cNvSpPr>
          <p:nvPr>
            <p:ph type="body" sz="quarter" idx="38"/>
          </p:nvPr>
        </p:nvSpPr>
        <p:spPr>
          <a:xfrm>
            <a:off x="-366" y="3300831"/>
            <a:ext cx="1381858" cy="486054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lIns="214730" tIns="0" rIns="0" bIns="0"/>
          <a:lstStyle>
            <a:lvl1pPr marL="0" indent="0">
              <a:buFont typeface="Wingdings" pitchFamily="2" charset="2"/>
              <a:buNone/>
              <a:defRPr sz="900">
                <a:solidFill>
                  <a:schemeClr val="tx1">
                    <a:lumMod val="75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900">
                <a:solidFill>
                  <a:schemeClr val="tx1">
                    <a:lumMod val="75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900">
                <a:solidFill>
                  <a:schemeClr val="tx1">
                    <a:lumMod val="75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9" name="Текст 27"/>
          <p:cNvSpPr>
            <a:spLocks noGrp="1"/>
          </p:cNvSpPr>
          <p:nvPr>
            <p:ph type="body" sz="quarter" idx="39"/>
          </p:nvPr>
        </p:nvSpPr>
        <p:spPr>
          <a:xfrm>
            <a:off x="1547298" y="3300831"/>
            <a:ext cx="1381858" cy="486054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lIns="214730" tIns="0" rIns="0" bIns="0"/>
          <a:lstStyle>
            <a:lvl1pPr marL="0" indent="0">
              <a:buFont typeface="Wingdings" pitchFamily="2" charset="2"/>
              <a:buNone/>
              <a:defRPr sz="900">
                <a:solidFill>
                  <a:schemeClr val="tx1">
                    <a:lumMod val="75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900">
                <a:solidFill>
                  <a:schemeClr val="tx1">
                    <a:lumMod val="75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900">
                <a:solidFill>
                  <a:schemeClr val="tx1">
                    <a:lumMod val="75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50" name="Текст 27"/>
          <p:cNvSpPr>
            <a:spLocks noGrp="1"/>
          </p:cNvSpPr>
          <p:nvPr>
            <p:ph type="body" sz="quarter" idx="40"/>
          </p:nvPr>
        </p:nvSpPr>
        <p:spPr>
          <a:xfrm>
            <a:off x="3090384" y="3300831"/>
            <a:ext cx="1381915" cy="486054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lIns="214730" tIns="0" rIns="0" bIns="0"/>
          <a:lstStyle>
            <a:lvl1pPr marL="0" indent="0">
              <a:buFont typeface="Wingdings" pitchFamily="2" charset="2"/>
              <a:buNone/>
              <a:defRPr sz="900">
                <a:solidFill>
                  <a:schemeClr val="tx1">
                    <a:lumMod val="75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900">
                <a:solidFill>
                  <a:schemeClr val="tx1">
                    <a:lumMod val="75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900">
                <a:solidFill>
                  <a:schemeClr val="tx1">
                    <a:lumMod val="75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51" name="Текст 27"/>
          <p:cNvSpPr>
            <a:spLocks noGrp="1"/>
          </p:cNvSpPr>
          <p:nvPr>
            <p:ph type="body" sz="quarter" idx="41"/>
          </p:nvPr>
        </p:nvSpPr>
        <p:spPr>
          <a:xfrm>
            <a:off x="4638469" y="3300831"/>
            <a:ext cx="1381858" cy="486054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lIns="214730" tIns="0" rIns="0" bIns="0"/>
          <a:lstStyle>
            <a:lvl1pPr marL="0" indent="0">
              <a:buFont typeface="Wingdings" pitchFamily="2" charset="2"/>
              <a:buNone/>
              <a:defRPr sz="900">
                <a:solidFill>
                  <a:schemeClr val="tx1">
                    <a:lumMod val="75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900">
                <a:solidFill>
                  <a:schemeClr val="tx1">
                    <a:lumMod val="75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900">
                <a:solidFill>
                  <a:schemeClr val="tx1">
                    <a:lumMod val="75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52" name="Текст 27"/>
          <p:cNvSpPr>
            <a:spLocks noGrp="1"/>
          </p:cNvSpPr>
          <p:nvPr>
            <p:ph type="body" sz="quarter" idx="42"/>
          </p:nvPr>
        </p:nvSpPr>
        <p:spPr>
          <a:xfrm>
            <a:off x="6200489" y="3300831"/>
            <a:ext cx="1404492" cy="486054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lIns="214730" tIns="0" rIns="0" bIns="0"/>
          <a:lstStyle>
            <a:lvl1pPr marL="0" indent="0">
              <a:buFont typeface="Wingdings" pitchFamily="2" charset="2"/>
              <a:buNone/>
              <a:defRPr sz="900">
                <a:solidFill>
                  <a:schemeClr val="tx1">
                    <a:lumMod val="75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900">
                <a:solidFill>
                  <a:schemeClr val="tx1">
                    <a:lumMod val="75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900">
                <a:solidFill>
                  <a:schemeClr val="tx1">
                    <a:lumMod val="75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53" name="Текст 27"/>
          <p:cNvSpPr>
            <a:spLocks noGrp="1"/>
          </p:cNvSpPr>
          <p:nvPr>
            <p:ph type="body" sz="quarter" idx="43"/>
          </p:nvPr>
        </p:nvSpPr>
        <p:spPr>
          <a:xfrm>
            <a:off x="7748155" y="3300831"/>
            <a:ext cx="1395847" cy="486054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lIns="214730" tIns="0" rIns="0" bIns="0"/>
          <a:lstStyle>
            <a:lvl1pPr marL="0" indent="0">
              <a:buFont typeface="Wingdings" pitchFamily="2" charset="2"/>
              <a:buNone/>
              <a:defRPr sz="900">
                <a:solidFill>
                  <a:schemeClr val="tx1">
                    <a:lumMod val="75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900">
                <a:solidFill>
                  <a:schemeClr val="tx1">
                    <a:lumMod val="75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900">
                <a:solidFill>
                  <a:schemeClr val="tx1">
                    <a:lumMod val="75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4" name="Текст 27"/>
          <p:cNvSpPr>
            <a:spLocks noGrp="1"/>
          </p:cNvSpPr>
          <p:nvPr>
            <p:ph type="body" sz="quarter" idx="19"/>
          </p:nvPr>
        </p:nvSpPr>
        <p:spPr>
          <a:xfrm>
            <a:off x="1" y="2085696"/>
            <a:ext cx="1381858" cy="486054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lIns="214730" tIns="0" rIns="0" bIns="0"/>
          <a:lstStyle>
            <a:lvl1pPr marL="0" indent="0">
              <a:buFont typeface="Wingdings" pitchFamily="2" charset="2"/>
              <a:buNone/>
              <a:defRPr sz="900">
                <a:solidFill>
                  <a:schemeClr val="tx1">
                    <a:lumMod val="75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900">
                <a:solidFill>
                  <a:schemeClr val="tx1">
                    <a:lumMod val="75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900">
                <a:solidFill>
                  <a:schemeClr val="tx1">
                    <a:lumMod val="75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3" name="Текст 27"/>
          <p:cNvSpPr>
            <a:spLocks noGrp="1"/>
          </p:cNvSpPr>
          <p:nvPr>
            <p:ph type="body" sz="quarter" idx="33"/>
          </p:nvPr>
        </p:nvSpPr>
        <p:spPr>
          <a:xfrm>
            <a:off x="1547665" y="2085696"/>
            <a:ext cx="1381858" cy="486054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lIns="214730" tIns="0" rIns="0" bIns="0"/>
          <a:lstStyle>
            <a:lvl1pPr marL="0" indent="0">
              <a:buFont typeface="Wingdings" pitchFamily="2" charset="2"/>
              <a:buNone/>
              <a:defRPr sz="900">
                <a:solidFill>
                  <a:schemeClr val="tx1">
                    <a:lumMod val="75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900">
                <a:solidFill>
                  <a:schemeClr val="tx1">
                    <a:lumMod val="75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900">
                <a:solidFill>
                  <a:schemeClr val="tx1">
                    <a:lumMod val="75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4" name="Текст 27"/>
          <p:cNvSpPr>
            <a:spLocks noGrp="1"/>
          </p:cNvSpPr>
          <p:nvPr>
            <p:ph type="body" sz="quarter" idx="34"/>
          </p:nvPr>
        </p:nvSpPr>
        <p:spPr>
          <a:xfrm>
            <a:off x="3090441" y="2085696"/>
            <a:ext cx="1381915" cy="486054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lIns="214730" tIns="0" rIns="0" bIns="0"/>
          <a:lstStyle>
            <a:lvl1pPr marL="0" indent="0">
              <a:buFont typeface="Wingdings" pitchFamily="2" charset="2"/>
              <a:buNone/>
              <a:defRPr sz="900">
                <a:solidFill>
                  <a:schemeClr val="tx1">
                    <a:lumMod val="75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900">
                <a:solidFill>
                  <a:schemeClr val="tx1">
                    <a:lumMod val="75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900">
                <a:solidFill>
                  <a:schemeClr val="tx1">
                    <a:lumMod val="75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5" name="Текст 27"/>
          <p:cNvSpPr>
            <a:spLocks noGrp="1"/>
          </p:cNvSpPr>
          <p:nvPr>
            <p:ph type="body" sz="quarter" idx="35"/>
          </p:nvPr>
        </p:nvSpPr>
        <p:spPr>
          <a:xfrm>
            <a:off x="4638469" y="2085696"/>
            <a:ext cx="1381858" cy="486054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lIns="214730" tIns="0" rIns="0" bIns="0"/>
          <a:lstStyle>
            <a:lvl1pPr marL="0" indent="0">
              <a:buFont typeface="Wingdings" pitchFamily="2" charset="2"/>
              <a:buNone/>
              <a:defRPr sz="900">
                <a:solidFill>
                  <a:schemeClr val="tx1">
                    <a:lumMod val="75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900">
                <a:solidFill>
                  <a:schemeClr val="tx1">
                    <a:lumMod val="75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900">
                <a:solidFill>
                  <a:schemeClr val="tx1">
                    <a:lumMod val="75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6" name="Текст 27"/>
          <p:cNvSpPr>
            <a:spLocks noGrp="1"/>
          </p:cNvSpPr>
          <p:nvPr>
            <p:ph type="body" sz="quarter" idx="36"/>
          </p:nvPr>
        </p:nvSpPr>
        <p:spPr>
          <a:xfrm>
            <a:off x="6200045" y="2085696"/>
            <a:ext cx="1404939" cy="486054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lIns="214730" tIns="0" rIns="0" bIns="0"/>
          <a:lstStyle>
            <a:lvl1pPr marL="0" indent="0">
              <a:buFont typeface="Wingdings" pitchFamily="2" charset="2"/>
              <a:buNone/>
              <a:defRPr sz="900">
                <a:solidFill>
                  <a:schemeClr val="tx1">
                    <a:lumMod val="75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900">
                <a:solidFill>
                  <a:schemeClr val="tx1">
                    <a:lumMod val="75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900">
                <a:solidFill>
                  <a:schemeClr val="tx1">
                    <a:lumMod val="75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7" name="Текст 27"/>
          <p:cNvSpPr>
            <a:spLocks noGrp="1"/>
          </p:cNvSpPr>
          <p:nvPr>
            <p:ph type="body" sz="quarter" idx="37"/>
          </p:nvPr>
        </p:nvSpPr>
        <p:spPr>
          <a:xfrm>
            <a:off x="7762511" y="2085696"/>
            <a:ext cx="1381858" cy="486054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lIns="214730" tIns="0" rIns="0" bIns="0"/>
          <a:lstStyle>
            <a:lvl1pPr marL="0" indent="0">
              <a:buFont typeface="Wingdings" pitchFamily="2" charset="2"/>
              <a:buNone/>
              <a:defRPr sz="900">
                <a:solidFill>
                  <a:schemeClr val="tx1">
                    <a:lumMod val="75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900">
                <a:solidFill>
                  <a:schemeClr val="tx1">
                    <a:lumMod val="75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900">
                <a:solidFill>
                  <a:schemeClr val="tx1">
                    <a:lumMod val="75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54" name="Объект 11"/>
          <p:cNvSpPr>
            <a:spLocks noGrp="1"/>
          </p:cNvSpPr>
          <p:nvPr>
            <p:ph sz="quarter" idx="44"/>
          </p:nvPr>
        </p:nvSpPr>
        <p:spPr>
          <a:xfrm>
            <a:off x="0" y="3787378"/>
            <a:ext cx="9144000" cy="1356122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55" name="Прямоугольник 54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56" name="Текст 2"/>
          <p:cNvSpPr>
            <a:spLocks noGrp="1"/>
          </p:cNvSpPr>
          <p:nvPr>
            <p:ph type="body" sz="quarter" idx="45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57" name="Текст 6"/>
          <p:cNvSpPr>
            <a:spLocks noGrp="1"/>
          </p:cNvSpPr>
          <p:nvPr>
            <p:ph type="body" sz="quarter" idx="46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58" name="Текст 10"/>
          <p:cNvSpPr>
            <a:spLocks noGrp="1"/>
          </p:cNvSpPr>
          <p:nvPr>
            <p:ph type="body" sz="quarter" idx="47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193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/>
          <p:cNvSpPr>
            <a:spLocks noGrp="1"/>
          </p:cNvSpPr>
          <p:nvPr>
            <p:ph type="pic" sz="quarter" idx="10"/>
          </p:nvPr>
        </p:nvSpPr>
        <p:spPr>
          <a:xfrm>
            <a:off x="251520" y="2436978"/>
            <a:ext cx="2691692" cy="2187000"/>
          </a:xfrm>
          <a:prstGeom prst="ellipse">
            <a:avLst/>
          </a:prstGeom>
        </p:spPr>
        <p:txBody>
          <a:bodyPr lIns="77916" tIns="38958" rIns="77916" bIns="38958"/>
          <a:lstStyle/>
          <a:p>
            <a:endParaRPr lang="ru-RU"/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9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0" y="3787380"/>
            <a:ext cx="9144000" cy="1354931"/>
          </a:xfrm>
          <a:custGeom>
            <a:avLst/>
            <a:gdLst/>
            <a:ahLst/>
            <a:cxnLst/>
            <a:rect l="l" t="t" r="r" b="b"/>
            <a:pathLst>
              <a:path w="9906000" h="1806574">
                <a:moveTo>
                  <a:pt x="0" y="0"/>
                </a:moveTo>
                <a:lnTo>
                  <a:pt x="318565" y="0"/>
                </a:lnTo>
                <a:cubicBezTo>
                  <a:pt x="471201" y="640150"/>
                  <a:pt x="1047304" y="1115465"/>
                  <a:pt x="1734422" y="1115465"/>
                </a:cubicBezTo>
                <a:cubicBezTo>
                  <a:pt x="2421541" y="1115465"/>
                  <a:pt x="2997644" y="640150"/>
                  <a:pt x="3150279" y="0"/>
                </a:cubicBezTo>
                <a:lnTo>
                  <a:pt x="9906000" y="0"/>
                </a:lnTo>
                <a:lnTo>
                  <a:pt x="9906000" y="1806574"/>
                </a:lnTo>
                <a:lnTo>
                  <a:pt x="0" y="1806574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916" tIns="38958" rIns="77916" bIns="38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076"/>
            <a:endParaRPr lang="ru-RU" sz="16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Текст 27"/>
          <p:cNvSpPr>
            <a:spLocks noGrp="1"/>
          </p:cNvSpPr>
          <p:nvPr>
            <p:ph type="body" sz="quarter" idx="20"/>
          </p:nvPr>
        </p:nvSpPr>
        <p:spPr>
          <a:xfrm>
            <a:off x="3109548" y="3787380"/>
            <a:ext cx="6032988" cy="1354931"/>
          </a:xfrm>
          <a:prstGeom prst="rect">
            <a:avLst/>
          </a:prstGeom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5" name="Объект 11"/>
          <p:cNvSpPr>
            <a:spLocks noGrp="1"/>
          </p:cNvSpPr>
          <p:nvPr>
            <p:ph sz="quarter" idx="25"/>
          </p:nvPr>
        </p:nvSpPr>
        <p:spPr>
          <a:xfrm>
            <a:off x="3109546" y="1221601"/>
            <a:ext cx="6000751" cy="2025234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 b="1">
                <a:solidFill>
                  <a:schemeClr val="accent2"/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26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Текст 10"/>
          <p:cNvSpPr>
            <a:spLocks noGrp="1"/>
          </p:cNvSpPr>
          <p:nvPr>
            <p:ph type="body" sz="quarter" idx="28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19418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9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3" y="1221601"/>
            <a:ext cx="9142535" cy="1377534"/>
          </a:xfrm>
          <a:custGeom>
            <a:avLst/>
            <a:gdLst/>
            <a:ahLst/>
            <a:cxnLst/>
            <a:rect l="l" t="t" r="r" b="b"/>
            <a:pathLst>
              <a:path w="9904413" h="1836713">
                <a:moveTo>
                  <a:pt x="0" y="0"/>
                </a:moveTo>
                <a:lnTo>
                  <a:pt x="9904413" y="0"/>
                </a:lnTo>
                <a:lnTo>
                  <a:pt x="9904413" y="1836713"/>
                </a:lnTo>
                <a:lnTo>
                  <a:pt x="8877640" y="1836713"/>
                </a:lnTo>
                <a:cubicBezTo>
                  <a:pt x="8659003" y="1308210"/>
                  <a:pt x="8138244" y="936600"/>
                  <a:pt x="7530691" y="936600"/>
                </a:cubicBezTo>
                <a:cubicBezTo>
                  <a:pt x="6923138" y="936600"/>
                  <a:pt x="6402379" y="1308210"/>
                  <a:pt x="6183743" y="1836713"/>
                </a:cubicBezTo>
                <a:lnTo>
                  <a:pt x="0" y="1836713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916" tIns="38958" rIns="77916" bIns="38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076"/>
            <a:endParaRPr lang="ru-RU" sz="16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0"/>
          </p:nvPr>
        </p:nvSpPr>
        <p:spPr>
          <a:xfrm>
            <a:off x="5602268" y="1923678"/>
            <a:ext cx="2691692" cy="2187000"/>
          </a:xfrm>
          <a:prstGeom prst="ellipse">
            <a:avLst/>
          </a:prstGeom>
        </p:spPr>
        <p:txBody>
          <a:bodyPr lIns="77916" tIns="38958" rIns="77916" bIns="38958"/>
          <a:lstStyle/>
          <a:p>
            <a:endParaRPr lang="ru-RU"/>
          </a:p>
        </p:txBody>
      </p:sp>
      <p:sp>
        <p:nvSpPr>
          <p:cNvPr id="23" name="Текст 27"/>
          <p:cNvSpPr>
            <a:spLocks noGrp="1"/>
          </p:cNvSpPr>
          <p:nvPr>
            <p:ph type="body" sz="quarter" idx="20"/>
          </p:nvPr>
        </p:nvSpPr>
        <p:spPr>
          <a:xfrm>
            <a:off x="1330" y="1216096"/>
            <a:ext cx="9142672" cy="1354931"/>
          </a:xfrm>
          <a:prstGeom prst="rect">
            <a:avLst/>
          </a:prstGeom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2" name="Объект 11"/>
          <p:cNvSpPr>
            <a:spLocks noGrp="1"/>
          </p:cNvSpPr>
          <p:nvPr>
            <p:ph sz="quarter" idx="25"/>
          </p:nvPr>
        </p:nvSpPr>
        <p:spPr>
          <a:xfrm>
            <a:off x="-3615" y="3112295"/>
            <a:ext cx="4475970" cy="1484709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 b="1">
                <a:solidFill>
                  <a:schemeClr val="accent2"/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26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Текст 10"/>
          <p:cNvSpPr>
            <a:spLocks noGrp="1"/>
          </p:cNvSpPr>
          <p:nvPr>
            <p:ph type="body" sz="quarter" idx="28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80903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4"/>
          </p:nvPr>
        </p:nvSpPr>
        <p:spPr>
          <a:xfrm>
            <a:off x="1588" y="1095586"/>
            <a:ext cx="3165475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5"/>
          </p:nvPr>
        </p:nvSpPr>
        <p:spPr>
          <a:xfrm>
            <a:off x="3167063" y="1095375"/>
            <a:ext cx="5976937" cy="40481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268288" indent="-268288"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2667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446088" indent="-179388"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75229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9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0"/>
          </p:nvPr>
        </p:nvSpPr>
        <p:spPr>
          <a:xfrm>
            <a:off x="1" y="3246834"/>
            <a:ext cx="2943958" cy="1896666"/>
          </a:xfrm>
          <a:prstGeom prst="rect">
            <a:avLst/>
          </a:prstGeom>
        </p:spPr>
        <p:txBody>
          <a:bodyPr lIns="77916" tIns="38958" rIns="77916" bIns="38958"/>
          <a:lstStyle/>
          <a:p>
            <a:endParaRPr lang="ru-RU" dirty="0"/>
          </a:p>
        </p:txBody>
      </p:sp>
      <p:sp>
        <p:nvSpPr>
          <p:cNvPr id="13" name="Текст 27"/>
          <p:cNvSpPr>
            <a:spLocks noGrp="1"/>
          </p:cNvSpPr>
          <p:nvPr>
            <p:ph type="body" sz="quarter" idx="22"/>
          </p:nvPr>
        </p:nvSpPr>
        <p:spPr>
          <a:xfrm>
            <a:off x="2237470" y="3138488"/>
            <a:ext cx="2567171" cy="2085827"/>
          </a:xfrm>
          <a:prstGeom prst="ellipse">
            <a:avLst/>
          </a:prstGeom>
          <a:solidFill>
            <a:schemeClr val="bg1"/>
          </a:solidFill>
        </p:spPr>
        <p:txBody>
          <a:bodyPr lIns="92027" tIns="92027" rIns="92027" bIns="92027" anchor="ctr"/>
          <a:lstStyle>
            <a:lvl1pPr marL="0" indent="0" algn="ctr">
              <a:buFont typeface="Wingdings" pitchFamily="2" charset="2"/>
              <a:buNone/>
              <a:defRPr sz="2900" b="1">
                <a:solidFill>
                  <a:schemeClr val="accent2"/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endParaRPr lang="ru-RU" dirty="0" smtClean="0"/>
          </a:p>
        </p:txBody>
      </p:sp>
      <p:sp>
        <p:nvSpPr>
          <p:cNvPr id="23" name="Текст 27"/>
          <p:cNvSpPr>
            <a:spLocks noGrp="1"/>
          </p:cNvSpPr>
          <p:nvPr>
            <p:ph type="body" sz="quarter" idx="20"/>
          </p:nvPr>
        </p:nvSpPr>
        <p:spPr>
          <a:xfrm>
            <a:off x="4637945" y="3244454"/>
            <a:ext cx="4504591" cy="1899047"/>
          </a:xfrm>
          <a:prstGeom prst="rect">
            <a:avLst/>
          </a:prstGeom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4" name="Объект 11"/>
          <p:cNvSpPr>
            <a:spLocks noGrp="1"/>
          </p:cNvSpPr>
          <p:nvPr>
            <p:ph sz="quarter" idx="25"/>
          </p:nvPr>
        </p:nvSpPr>
        <p:spPr>
          <a:xfrm>
            <a:off x="0" y="1221601"/>
            <a:ext cx="9110298" cy="2025234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 b="1">
                <a:solidFill>
                  <a:schemeClr val="accent2"/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26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22" name="Текст 10"/>
          <p:cNvSpPr>
            <a:spLocks noGrp="1"/>
          </p:cNvSpPr>
          <p:nvPr>
            <p:ph type="body" sz="quarter" idx="28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31413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9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3109549" y="1221584"/>
            <a:ext cx="6032989" cy="3921919"/>
          </a:xfrm>
          <a:custGeom>
            <a:avLst/>
            <a:gdLst/>
            <a:ahLst/>
            <a:cxnLst/>
            <a:rect l="l" t="t" r="r" b="b"/>
            <a:pathLst>
              <a:path w="6535738" h="5229225">
                <a:moveTo>
                  <a:pt x="0" y="0"/>
                </a:moveTo>
                <a:lnTo>
                  <a:pt x="6535738" y="0"/>
                </a:lnTo>
                <a:lnTo>
                  <a:pt x="6535738" y="982806"/>
                </a:lnTo>
                <a:lnTo>
                  <a:pt x="6494573" y="980727"/>
                </a:lnTo>
                <a:cubicBezTo>
                  <a:pt x="5592203" y="980727"/>
                  <a:pt x="4860688" y="1712242"/>
                  <a:pt x="4860688" y="2614612"/>
                </a:cubicBezTo>
                <a:cubicBezTo>
                  <a:pt x="4860688" y="3516982"/>
                  <a:pt x="5592203" y="4248497"/>
                  <a:pt x="6494573" y="4248497"/>
                </a:cubicBezTo>
                <a:cubicBezTo>
                  <a:pt x="6508348" y="4248497"/>
                  <a:pt x="6522083" y="4248327"/>
                  <a:pt x="6535738" y="4246419"/>
                </a:cubicBezTo>
                <a:lnTo>
                  <a:pt x="6535738" y="5229225"/>
                </a:lnTo>
                <a:lnTo>
                  <a:pt x="0" y="522922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916" tIns="38958" rIns="77916" bIns="38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076"/>
            <a:endParaRPr lang="ru-RU" sz="16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0"/>
          </p:nvPr>
        </p:nvSpPr>
        <p:spPr>
          <a:xfrm>
            <a:off x="7596554" y="1956740"/>
            <a:ext cx="3017354" cy="2451600"/>
          </a:xfrm>
          <a:prstGeom prst="ellipse">
            <a:avLst/>
          </a:prstGeom>
        </p:spPr>
        <p:txBody>
          <a:bodyPr lIns="77916" tIns="38958" rIns="77916" bIns="38958"/>
          <a:lstStyle/>
          <a:p>
            <a:endParaRPr lang="ru-RU"/>
          </a:p>
        </p:txBody>
      </p:sp>
      <p:sp>
        <p:nvSpPr>
          <p:cNvPr id="12" name="Текст 27"/>
          <p:cNvSpPr>
            <a:spLocks noGrp="1"/>
          </p:cNvSpPr>
          <p:nvPr>
            <p:ph type="body" sz="quarter" idx="20"/>
          </p:nvPr>
        </p:nvSpPr>
        <p:spPr>
          <a:xfrm>
            <a:off x="3109549" y="1221582"/>
            <a:ext cx="4487007" cy="3920729"/>
          </a:xfrm>
          <a:prstGeom prst="rect">
            <a:avLst/>
          </a:prstGeom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4" name="Текст 27"/>
          <p:cNvSpPr>
            <a:spLocks noGrp="1"/>
          </p:cNvSpPr>
          <p:nvPr>
            <p:ph type="body" sz="quarter" idx="21"/>
          </p:nvPr>
        </p:nvSpPr>
        <p:spPr>
          <a:xfrm>
            <a:off x="-14651" y="1221583"/>
            <a:ext cx="3124199" cy="3921919"/>
          </a:xfrm>
          <a:prstGeom prst="rect">
            <a:avLst/>
          </a:prstGeom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 b="1">
                <a:solidFill>
                  <a:schemeClr val="accent2"/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26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22" name="Текст 10"/>
          <p:cNvSpPr>
            <a:spLocks noGrp="1"/>
          </p:cNvSpPr>
          <p:nvPr>
            <p:ph type="body" sz="quarter" idx="28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38039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Текст 27"/>
          <p:cNvSpPr>
            <a:spLocks noGrp="1"/>
          </p:cNvSpPr>
          <p:nvPr>
            <p:ph type="body" sz="quarter" idx="20"/>
          </p:nvPr>
        </p:nvSpPr>
        <p:spPr>
          <a:xfrm>
            <a:off x="0" y="1221603"/>
            <a:ext cx="2943958" cy="18906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84054" tIns="184054" rIns="184054" bIns="184054"/>
          <a:lstStyle>
            <a:lvl1pPr marL="0" indent="0" algn="ctr">
              <a:buFont typeface="Wingdings" pitchFamily="2" charset="2"/>
              <a:buNone/>
              <a:defRPr sz="1500" b="1"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 algn="ctr">
              <a:buFont typeface="Wingdings" pitchFamily="2" charset="2"/>
              <a:buChar char="§"/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 algn="ctr">
              <a:buFont typeface="Calibri" pitchFamily="34" charset="0"/>
              <a:buChar char="–"/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6" name="Текст 27"/>
          <p:cNvSpPr>
            <a:spLocks noGrp="1"/>
          </p:cNvSpPr>
          <p:nvPr>
            <p:ph type="body" sz="quarter" idx="26"/>
          </p:nvPr>
        </p:nvSpPr>
        <p:spPr>
          <a:xfrm>
            <a:off x="-14653" y="4488659"/>
            <a:ext cx="2958611" cy="654844"/>
          </a:xfrm>
          <a:prstGeom prst="rect">
            <a:avLst/>
          </a:prstGeom>
        </p:spPr>
        <p:txBody>
          <a:bodyPr lIns="184054" tIns="61351" rIns="184054" bIns="61351"/>
          <a:lstStyle>
            <a:lvl1pPr marL="0" indent="0" algn="ctr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 algn="ctr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 algn="ctr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7" name="Текст 27"/>
          <p:cNvSpPr>
            <a:spLocks noGrp="1"/>
          </p:cNvSpPr>
          <p:nvPr>
            <p:ph type="body" sz="quarter" idx="27"/>
          </p:nvPr>
        </p:nvSpPr>
        <p:spPr>
          <a:xfrm>
            <a:off x="3109546" y="1221582"/>
            <a:ext cx="2924908" cy="1890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84054" tIns="184054" rIns="184054" bIns="1380407"/>
          <a:lstStyle>
            <a:lvl1pPr marL="0" indent="0" algn="ctr">
              <a:buFont typeface="Wingdings" pitchFamily="2" charset="2"/>
              <a:buNone/>
              <a:defRPr sz="1500" b="1"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 algn="ctr">
              <a:buFont typeface="Wingdings" pitchFamily="2" charset="2"/>
              <a:buChar char="§"/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 algn="ctr">
              <a:buFont typeface="Calibri" pitchFamily="34" charset="0"/>
              <a:buChar char="–"/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28"/>
          </p:nvPr>
        </p:nvSpPr>
        <p:spPr>
          <a:xfrm>
            <a:off x="6200044" y="1221566"/>
            <a:ext cx="2924907" cy="18907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84054" tIns="184054" rIns="184054" bIns="184054"/>
          <a:lstStyle>
            <a:lvl1pPr marL="0" indent="0" algn="ctr">
              <a:buFont typeface="Wingdings" pitchFamily="2" charset="2"/>
              <a:buNone/>
              <a:defRPr sz="1500" b="1"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 algn="ctr">
              <a:buFont typeface="Wingdings" pitchFamily="2" charset="2"/>
              <a:buChar char="§"/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 algn="ctr">
              <a:buFont typeface="Calibri" pitchFamily="34" charset="0"/>
              <a:buChar char="–"/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0" name="Текст 27"/>
          <p:cNvSpPr>
            <a:spLocks noGrp="1"/>
          </p:cNvSpPr>
          <p:nvPr>
            <p:ph type="body" sz="quarter" idx="29"/>
          </p:nvPr>
        </p:nvSpPr>
        <p:spPr>
          <a:xfrm>
            <a:off x="3109546" y="4482706"/>
            <a:ext cx="2924908" cy="660795"/>
          </a:xfrm>
          <a:prstGeom prst="rect">
            <a:avLst/>
          </a:prstGeom>
        </p:spPr>
        <p:txBody>
          <a:bodyPr lIns="184054" tIns="61351" rIns="184054" bIns="61351"/>
          <a:lstStyle>
            <a:lvl1pPr marL="0" indent="0" algn="ctr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 algn="ctr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 algn="ctr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1" name="Текст 27"/>
          <p:cNvSpPr>
            <a:spLocks noGrp="1"/>
          </p:cNvSpPr>
          <p:nvPr>
            <p:ph type="body" sz="quarter" idx="30"/>
          </p:nvPr>
        </p:nvSpPr>
        <p:spPr>
          <a:xfrm>
            <a:off x="6200044" y="4476757"/>
            <a:ext cx="2943957" cy="666746"/>
          </a:xfrm>
          <a:prstGeom prst="rect">
            <a:avLst/>
          </a:prstGeom>
        </p:spPr>
        <p:txBody>
          <a:bodyPr lIns="184054" tIns="61351" rIns="184054" bIns="61351"/>
          <a:lstStyle>
            <a:lvl1pPr marL="0" indent="0" algn="ctr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 algn="ctr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 algn="ctr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8" name="Текст 27"/>
          <p:cNvSpPr>
            <a:spLocks noGrp="1"/>
          </p:cNvSpPr>
          <p:nvPr>
            <p:ph type="body" sz="quarter" idx="22"/>
          </p:nvPr>
        </p:nvSpPr>
        <p:spPr>
          <a:xfrm>
            <a:off x="176935" y="2058694"/>
            <a:ext cx="2567171" cy="2085827"/>
          </a:xfrm>
          <a:prstGeom prst="ellipse">
            <a:avLst/>
          </a:prstGeom>
          <a:solidFill>
            <a:schemeClr val="bg1"/>
          </a:solidFill>
        </p:spPr>
        <p:txBody>
          <a:bodyPr lIns="92027" tIns="92027" rIns="92027" bIns="92027" anchor="ctr"/>
          <a:lstStyle>
            <a:lvl1pPr marL="0" indent="0" algn="ctr">
              <a:buFont typeface="Wingdings" pitchFamily="2" charset="2"/>
              <a:buNone/>
              <a:defRPr sz="2900" b="1">
                <a:solidFill>
                  <a:schemeClr val="accent2"/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endParaRPr lang="ru-RU" dirty="0" smtClean="0"/>
          </a:p>
        </p:txBody>
      </p:sp>
      <p:sp>
        <p:nvSpPr>
          <p:cNvPr id="19" name="Текст 27"/>
          <p:cNvSpPr>
            <a:spLocks noGrp="1"/>
          </p:cNvSpPr>
          <p:nvPr>
            <p:ph type="body" sz="quarter" idx="31"/>
          </p:nvPr>
        </p:nvSpPr>
        <p:spPr>
          <a:xfrm>
            <a:off x="3267739" y="2052098"/>
            <a:ext cx="2567171" cy="2085827"/>
          </a:xfrm>
          <a:prstGeom prst="ellipse">
            <a:avLst/>
          </a:prstGeom>
          <a:solidFill>
            <a:schemeClr val="bg1"/>
          </a:solidFill>
        </p:spPr>
        <p:txBody>
          <a:bodyPr lIns="92027" tIns="92027" rIns="92027" bIns="92027" anchor="ctr"/>
          <a:lstStyle>
            <a:lvl1pPr marL="0" indent="0" algn="ctr">
              <a:buFont typeface="Wingdings" pitchFamily="2" charset="2"/>
              <a:buNone/>
              <a:defRPr sz="2900" b="1">
                <a:solidFill>
                  <a:schemeClr val="accent2"/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endParaRPr lang="ru-RU" dirty="0" smtClean="0"/>
          </a:p>
        </p:txBody>
      </p:sp>
      <p:sp>
        <p:nvSpPr>
          <p:cNvPr id="21" name="Текст 27"/>
          <p:cNvSpPr>
            <a:spLocks noGrp="1"/>
          </p:cNvSpPr>
          <p:nvPr>
            <p:ph type="body" sz="quarter" idx="32"/>
          </p:nvPr>
        </p:nvSpPr>
        <p:spPr>
          <a:xfrm>
            <a:off x="6391780" y="2058694"/>
            <a:ext cx="2567171" cy="2085827"/>
          </a:xfrm>
          <a:prstGeom prst="ellipse">
            <a:avLst/>
          </a:prstGeom>
          <a:solidFill>
            <a:schemeClr val="bg1"/>
          </a:solidFill>
        </p:spPr>
        <p:txBody>
          <a:bodyPr lIns="92027" tIns="92027" rIns="92027" bIns="92027" anchor="ctr"/>
          <a:lstStyle>
            <a:lvl1pPr marL="0" indent="0" algn="ctr">
              <a:buFont typeface="Wingdings" pitchFamily="2" charset="2"/>
              <a:buNone/>
              <a:defRPr sz="2900" b="1">
                <a:solidFill>
                  <a:schemeClr val="accent2"/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endParaRPr lang="ru-RU" dirty="0" smtClean="0"/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33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34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23" name="Текст 10"/>
          <p:cNvSpPr>
            <a:spLocks noGrp="1"/>
          </p:cNvSpPr>
          <p:nvPr>
            <p:ph type="body" sz="quarter" idx="35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56761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Текст 27"/>
          <p:cNvSpPr>
            <a:spLocks noGrp="1"/>
          </p:cNvSpPr>
          <p:nvPr>
            <p:ph type="body" sz="quarter" idx="20"/>
          </p:nvPr>
        </p:nvSpPr>
        <p:spPr>
          <a:xfrm>
            <a:off x="0" y="1221603"/>
            <a:ext cx="2943958" cy="18906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84054" tIns="184054" rIns="184054" bIns="184054"/>
          <a:lstStyle>
            <a:lvl1pPr marL="0" indent="0" algn="ctr">
              <a:buFont typeface="Wingdings" pitchFamily="2" charset="2"/>
              <a:buNone/>
              <a:defRPr sz="1500" b="1"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 algn="ctr">
              <a:buFont typeface="Wingdings" pitchFamily="2" charset="2"/>
              <a:buChar char="§"/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 algn="ctr">
              <a:buFont typeface="Calibri" pitchFamily="34" charset="0"/>
              <a:buChar char="–"/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6" name="Текст 27"/>
          <p:cNvSpPr>
            <a:spLocks noGrp="1"/>
          </p:cNvSpPr>
          <p:nvPr>
            <p:ph type="body" sz="quarter" idx="26"/>
          </p:nvPr>
        </p:nvSpPr>
        <p:spPr>
          <a:xfrm>
            <a:off x="-14653" y="4488659"/>
            <a:ext cx="2958611" cy="654844"/>
          </a:xfrm>
          <a:prstGeom prst="rect">
            <a:avLst/>
          </a:prstGeom>
        </p:spPr>
        <p:txBody>
          <a:bodyPr lIns="184054" tIns="61351" rIns="184054" bIns="61351"/>
          <a:lstStyle>
            <a:lvl1pPr marL="0" indent="0" algn="ctr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 algn="ctr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 algn="ctr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7" name="Текст 27"/>
          <p:cNvSpPr>
            <a:spLocks noGrp="1"/>
          </p:cNvSpPr>
          <p:nvPr>
            <p:ph type="body" sz="quarter" idx="27"/>
          </p:nvPr>
        </p:nvSpPr>
        <p:spPr>
          <a:xfrm>
            <a:off x="3109546" y="1221582"/>
            <a:ext cx="2924908" cy="1890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84054" tIns="184054" rIns="184054" bIns="1380407"/>
          <a:lstStyle>
            <a:lvl1pPr marL="0" indent="0" algn="ctr">
              <a:buFont typeface="Wingdings" pitchFamily="2" charset="2"/>
              <a:buNone/>
              <a:defRPr sz="1500" b="1"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 algn="ctr">
              <a:buFont typeface="Wingdings" pitchFamily="2" charset="2"/>
              <a:buChar char="§"/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 algn="ctr">
              <a:buFont typeface="Calibri" pitchFamily="34" charset="0"/>
              <a:buChar char="–"/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28"/>
          </p:nvPr>
        </p:nvSpPr>
        <p:spPr>
          <a:xfrm>
            <a:off x="6200044" y="1221566"/>
            <a:ext cx="2924907" cy="18907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84054" tIns="184054" rIns="184054" bIns="184054"/>
          <a:lstStyle>
            <a:lvl1pPr marL="0" indent="0" algn="ctr">
              <a:buFont typeface="Wingdings" pitchFamily="2" charset="2"/>
              <a:buNone/>
              <a:defRPr sz="1500" b="1"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 algn="ctr">
              <a:buFont typeface="Wingdings" pitchFamily="2" charset="2"/>
              <a:buChar char="§"/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 algn="ctr">
              <a:buFont typeface="Calibri" pitchFamily="34" charset="0"/>
              <a:buChar char="–"/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0" name="Текст 27"/>
          <p:cNvSpPr>
            <a:spLocks noGrp="1"/>
          </p:cNvSpPr>
          <p:nvPr>
            <p:ph type="body" sz="quarter" idx="29"/>
          </p:nvPr>
        </p:nvSpPr>
        <p:spPr>
          <a:xfrm>
            <a:off x="3109546" y="4482706"/>
            <a:ext cx="2924908" cy="660795"/>
          </a:xfrm>
          <a:prstGeom prst="rect">
            <a:avLst/>
          </a:prstGeom>
        </p:spPr>
        <p:txBody>
          <a:bodyPr lIns="184054" tIns="61351" rIns="184054" bIns="61351"/>
          <a:lstStyle>
            <a:lvl1pPr marL="0" indent="0" algn="ctr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 algn="ctr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 algn="ctr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1" name="Текст 27"/>
          <p:cNvSpPr>
            <a:spLocks noGrp="1"/>
          </p:cNvSpPr>
          <p:nvPr>
            <p:ph type="body" sz="quarter" idx="30"/>
          </p:nvPr>
        </p:nvSpPr>
        <p:spPr>
          <a:xfrm>
            <a:off x="6200044" y="4476757"/>
            <a:ext cx="2943957" cy="666746"/>
          </a:xfrm>
          <a:prstGeom prst="rect">
            <a:avLst/>
          </a:prstGeom>
        </p:spPr>
        <p:txBody>
          <a:bodyPr lIns="184054" tIns="61351" rIns="184054" bIns="61351"/>
          <a:lstStyle>
            <a:lvl1pPr marL="0" indent="0" algn="ctr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 algn="ctr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 algn="ctr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7" name="Рисунок 14"/>
          <p:cNvSpPr>
            <a:spLocks noGrp="1"/>
          </p:cNvSpPr>
          <p:nvPr>
            <p:ph type="pic" sz="quarter" idx="10"/>
          </p:nvPr>
        </p:nvSpPr>
        <p:spPr>
          <a:xfrm>
            <a:off x="175366" y="2058693"/>
            <a:ext cx="2568738" cy="2087100"/>
          </a:xfrm>
          <a:prstGeom prst="ellipse">
            <a:avLst/>
          </a:prstGeom>
          <a:solidFill>
            <a:schemeClr val="bg1"/>
          </a:solidFill>
        </p:spPr>
        <p:txBody>
          <a:bodyPr lIns="77916" tIns="38958" rIns="77916" bIns="38958" anchor="ctr"/>
          <a:lstStyle>
            <a:lvl1pPr algn="ctr">
              <a:defRPr/>
            </a:lvl1pPr>
          </a:lstStyle>
          <a:p>
            <a:endParaRPr lang="ru-RU" dirty="0"/>
          </a:p>
        </p:txBody>
      </p:sp>
      <p:sp>
        <p:nvSpPr>
          <p:cNvPr id="18" name="Рисунок 14"/>
          <p:cNvSpPr>
            <a:spLocks noGrp="1"/>
          </p:cNvSpPr>
          <p:nvPr>
            <p:ph type="pic" sz="quarter" idx="31"/>
          </p:nvPr>
        </p:nvSpPr>
        <p:spPr>
          <a:xfrm>
            <a:off x="3275856" y="2050824"/>
            <a:ext cx="2568738" cy="2087100"/>
          </a:xfrm>
          <a:prstGeom prst="ellipse">
            <a:avLst/>
          </a:prstGeom>
          <a:solidFill>
            <a:schemeClr val="bg1"/>
          </a:solidFill>
        </p:spPr>
        <p:txBody>
          <a:bodyPr lIns="77916" tIns="38958" rIns="77916" bIns="38958" anchor="ctr"/>
          <a:lstStyle>
            <a:lvl1pPr algn="ctr">
              <a:defRPr/>
            </a:lvl1pPr>
          </a:lstStyle>
          <a:p>
            <a:endParaRPr lang="ru-RU" dirty="0"/>
          </a:p>
        </p:txBody>
      </p:sp>
      <p:sp>
        <p:nvSpPr>
          <p:cNvPr id="19" name="Рисунок 14"/>
          <p:cNvSpPr>
            <a:spLocks noGrp="1"/>
          </p:cNvSpPr>
          <p:nvPr>
            <p:ph type="pic" sz="quarter" idx="32"/>
          </p:nvPr>
        </p:nvSpPr>
        <p:spPr>
          <a:xfrm>
            <a:off x="6390211" y="2042955"/>
            <a:ext cx="2568738" cy="2087100"/>
          </a:xfrm>
          <a:prstGeom prst="ellipse">
            <a:avLst/>
          </a:prstGeom>
          <a:solidFill>
            <a:schemeClr val="bg1"/>
          </a:solidFill>
        </p:spPr>
        <p:txBody>
          <a:bodyPr lIns="77916" tIns="38958" rIns="77916" bIns="38958" anchor="ctr"/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21" name="Текст 2"/>
          <p:cNvSpPr>
            <a:spLocks noGrp="1"/>
          </p:cNvSpPr>
          <p:nvPr>
            <p:ph type="body" sz="quarter" idx="33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34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23" name="Текст 10"/>
          <p:cNvSpPr>
            <a:spLocks noGrp="1"/>
          </p:cNvSpPr>
          <p:nvPr>
            <p:ph type="body" sz="quarter" idx="35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31156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Текст 27"/>
          <p:cNvSpPr>
            <a:spLocks noGrp="1"/>
          </p:cNvSpPr>
          <p:nvPr>
            <p:ph type="body" sz="quarter" idx="20"/>
          </p:nvPr>
        </p:nvSpPr>
        <p:spPr>
          <a:xfrm>
            <a:off x="0" y="1221602"/>
            <a:ext cx="2943958" cy="39159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84054" tIns="184054" rIns="184054" bIns="184054"/>
          <a:lstStyle>
            <a:lvl1pPr marL="0" indent="0" algn="ctr">
              <a:buFont typeface="Wingdings" pitchFamily="2" charset="2"/>
              <a:buNone/>
              <a:defRPr sz="1500" b="1"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 algn="ctr">
              <a:buFont typeface="Wingdings" pitchFamily="2" charset="2"/>
              <a:buChar char="§"/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 algn="ctr">
              <a:buFont typeface="Calibri" pitchFamily="34" charset="0"/>
              <a:buChar char="–"/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7" name="Текст 27"/>
          <p:cNvSpPr>
            <a:spLocks noGrp="1"/>
          </p:cNvSpPr>
          <p:nvPr>
            <p:ph type="body" sz="quarter" idx="27"/>
          </p:nvPr>
        </p:nvSpPr>
        <p:spPr>
          <a:xfrm>
            <a:off x="3109546" y="1221583"/>
            <a:ext cx="2924908" cy="39219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84054" tIns="184054" rIns="184054" bIns="1380407"/>
          <a:lstStyle>
            <a:lvl1pPr marL="0" indent="0" algn="ctr">
              <a:buFont typeface="Wingdings" pitchFamily="2" charset="2"/>
              <a:buNone/>
              <a:defRPr sz="1500" b="1"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 algn="ctr">
              <a:buFont typeface="Wingdings" pitchFamily="2" charset="2"/>
              <a:buChar char="§"/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 algn="ctr">
              <a:buFont typeface="Calibri" pitchFamily="34" charset="0"/>
              <a:buChar char="–"/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28"/>
          </p:nvPr>
        </p:nvSpPr>
        <p:spPr>
          <a:xfrm>
            <a:off x="6200044" y="1221562"/>
            <a:ext cx="2924907" cy="39219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84054" tIns="184054" rIns="184054" bIns="184054"/>
          <a:lstStyle>
            <a:lvl1pPr marL="0" indent="0" algn="ctr">
              <a:buFont typeface="Wingdings" pitchFamily="2" charset="2"/>
              <a:buNone/>
              <a:defRPr sz="1500" b="1"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 algn="ctr">
              <a:buFont typeface="Wingdings" pitchFamily="2" charset="2"/>
              <a:buChar char="§"/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 algn="ctr">
              <a:buFont typeface="Calibri" pitchFamily="34" charset="0"/>
              <a:buChar char="–"/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31" hasCustomPrompt="1"/>
          </p:nvPr>
        </p:nvSpPr>
        <p:spPr>
          <a:xfrm>
            <a:off x="185051" y="2085696"/>
            <a:ext cx="2568738" cy="2087100"/>
          </a:xfrm>
          <a:prstGeom prst="ellipse">
            <a:avLst/>
          </a:prstGeom>
          <a:solidFill>
            <a:schemeClr val="bg1"/>
          </a:solidFill>
        </p:spPr>
        <p:txBody>
          <a:bodyPr lIns="77916" tIns="38958" rIns="77916" bIns="38958" anchor="ctr"/>
          <a:lstStyle>
            <a:lvl1pPr algn="ctr">
              <a:defRPr sz="2700" b="1" baseline="0">
                <a:solidFill>
                  <a:schemeClr val="accent2"/>
                </a:solidFill>
              </a:defRPr>
            </a:lvl1pPr>
            <a:lvl2pPr marL="408038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</a:lstStyle>
          <a:p>
            <a:pPr lvl="0"/>
            <a:r>
              <a:rPr lang="ru-RU" dirty="0" smtClean="0"/>
              <a:t>Текст слайда</a:t>
            </a:r>
          </a:p>
        </p:txBody>
      </p:sp>
      <p:sp>
        <p:nvSpPr>
          <p:cNvPr id="32" name="Объект 8"/>
          <p:cNvSpPr>
            <a:spLocks noGrp="1"/>
          </p:cNvSpPr>
          <p:nvPr>
            <p:ph sz="quarter" idx="32" hasCustomPrompt="1"/>
          </p:nvPr>
        </p:nvSpPr>
        <p:spPr>
          <a:xfrm>
            <a:off x="3266171" y="2077827"/>
            <a:ext cx="2568738" cy="2087100"/>
          </a:xfrm>
          <a:prstGeom prst="ellipse">
            <a:avLst/>
          </a:prstGeom>
          <a:solidFill>
            <a:schemeClr val="accent2"/>
          </a:solidFill>
        </p:spPr>
        <p:txBody>
          <a:bodyPr lIns="77916" tIns="38958" rIns="77916" bIns="38958" anchor="ctr"/>
          <a:lstStyle>
            <a:lvl1pPr algn="ctr">
              <a:defRPr sz="2700" b="1" baseline="0">
                <a:solidFill>
                  <a:schemeClr val="bg1"/>
                </a:solidFill>
              </a:defRPr>
            </a:lvl1pPr>
            <a:lvl2pPr marL="408038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</a:lstStyle>
          <a:p>
            <a:pPr lvl="0"/>
            <a:r>
              <a:rPr lang="ru-RU" dirty="0" smtClean="0"/>
              <a:t>Текст слайда</a:t>
            </a:r>
          </a:p>
        </p:txBody>
      </p:sp>
      <p:sp>
        <p:nvSpPr>
          <p:cNvPr id="33" name="Объект 8"/>
          <p:cNvSpPr>
            <a:spLocks noGrp="1"/>
          </p:cNvSpPr>
          <p:nvPr>
            <p:ph sz="quarter" idx="33" hasCustomPrompt="1"/>
          </p:nvPr>
        </p:nvSpPr>
        <p:spPr>
          <a:xfrm>
            <a:off x="6390211" y="2077827"/>
            <a:ext cx="2568738" cy="2087100"/>
          </a:xfrm>
          <a:prstGeom prst="ellipse">
            <a:avLst/>
          </a:prstGeom>
          <a:solidFill>
            <a:schemeClr val="bg1"/>
          </a:solidFill>
        </p:spPr>
        <p:txBody>
          <a:bodyPr lIns="77916" tIns="38958" rIns="77916" bIns="38958" anchor="ctr"/>
          <a:lstStyle>
            <a:lvl1pPr algn="ctr">
              <a:defRPr sz="2700" b="1" baseline="0">
                <a:solidFill>
                  <a:schemeClr val="accent2"/>
                </a:solidFill>
              </a:defRPr>
            </a:lvl1pPr>
            <a:lvl2pPr marL="408038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</a:lstStyle>
          <a:p>
            <a:pPr lvl="0"/>
            <a:r>
              <a:rPr lang="ru-RU" dirty="0" smtClean="0"/>
              <a:t>Текст слайда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7" name="Текст 27"/>
          <p:cNvSpPr>
            <a:spLocks noGrp="1"/>
          </p:cNvSpPr>
          <p:nvPr>
            <p:ph type="body" sz="quarter" idx="26"/>
          </p:nvPr>
        </p:nvSpPr>
        <p:spPr>
          <a:xfrm>
            <a:off x="-14653" y="4488659"/>
            <a:ext cx="2958611" cy="654844"/>
          </a:xfrm>
          <a:prstGeom prst="rect">
            <a:avLst/>
          </a:prstGeom>
        </p:spPr>
        <p:txBody>
          <a:bodyPr lIns="184054" tIns="61351" rIns="184054" bIns="61351"/>
          <a:lstStyle>
            <a:lvl1pPr marL="0" indent="0" algn="ctr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 algn="ctr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 algn="ctr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8" name="Текст 27"/>
          <p:cNvSpPr>
            <a:spLocks noGrp="1"/>
          </p:cNvSpPr>
          <p:nvPr>
            <p:ph type="body" sz="quarter" idx="29"/>
          </p:nvPr>
        </p:nvSpPr>
        <p:spPr>
          <a:xfrm>
            <a:off x="3109546" y="4482706"/>
            <a:ext cx="2924908" cy="660795"/>
          </a:xfrm>
          <a:prstGeom prst="rect">
            <a:avLst/>
          </a:prstGeom>
        </p:spPr>
        <p:txBody>
          <a:bodyPr lIns="184054" tIns="61351" rIns="184054" bIns="61351"/>
          <a:lstStyle>
            <a:lvl1pPr marL="0" indent="0" algn="ctr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 algn="ctr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 algn="ctr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9" name="Текст 27"/>
          <p:cNvSpPr>
            <a:spLocks noGrp="1"/>
          </p:cNvSpPr>
          <p:nvPr>
            <p:ph type="body" sz="quarter" idx="30"/>
          </p:nvPr>
        </p:nvSpPr>
        <p:spPr>
          <a:xfrm>
            <a:off x="6200044" y="4476757"/>
            <a:ext cx="2943957" cy="666746"/>
          </a:xfrm>
          <a:prstGeom prst="rect">
            <a:avLst/>
          </a:prstGeom>
        </p:spPr>
        <p:txBody>
          <a:bodyPr lIns="184054" tIns="61351" rIns="184054" bIns="61351"/>
          <a:lstStyle>
            <a:lvl1pPr marL="0" indent="0" algn="ctr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 algn="ctr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 algn="ctr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1" name="Текст 2"/>
          <p:cNvSpPr>
            <a:spLocks noGrp="1"/>
          </p:cNvSpPr>
          <p:nvPr>
            <p:ph type="body" sz="quarter" idx="34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35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23" name="Текст 10"/>
          <p:cNvSpPr>
            <a:spLocks noGrp="1"/>
          </p:cNvSpPr>
          <p:nvPr>
            <p:ph type="body" sz="quarter" idx="36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2370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2" name="Объект 8"/>
          <p:cNvSpPr>
            <a:spLocks noGrp="1"/>
          </p:cNvSpPr>
          <p:nvPr>
            <p:ph sz="quarter" idx="32" hasCustomPrompt="1"/>
          </p:nvPr>
        </p:nvSpPr>
        <p:spPr>
          <a:xfrm>
            <a:off x="773586" y="1302609"/>
            <a:ext cx="1305829" cy="1060986"/>
          </a:xfrm>
          <a:prstGeom prst="ellipse">
            <a:avLst/>
          </a:prstGeom>
          <a:solidFill>
            <a:schemeClr val="accent2"/>
          </a:solidFill>
        </p:spPr>
        <p:txBody>
          <a:bodyPr lIns="77916" tIns="38958" rIns="77916" bIns="38958" anchor="ctr"/>
          <a:lstStyle>
            <a:lvl1pPr algn="ctr">
              <a:defRPr sz="1500" b="1" baseline="0">
                <a:solidFill>
                  <a:schemeClr val="bg1"/>
                </a:solidFill>
              </a:defRPr>
            </a:lvl1pPr>
            <a:lvl2pPr marL="408038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</a:lstStyle>
          <a:p>
            <a:pPr lvl="0"/>
            <a:r>
              <a:rPr lang="ru-RU" dirty="0" smtClean="0"/>
              <a:t>Текст слайда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24" name="Объект 8"/>
          <p:cNvSpPr>
            <a:spLocks noGrp="1"/>
          </p:cNvSpPr>
          <p:nvPr>
            <p:ph sz="quarter" idx="33" hasCustomPrompt="1"/>
          </p:nvPr>
        </p:nvSpPr>
        <p:spPr>
          <a:xfrm>
            <a:off x="3907313" y="1302609"/>
            <a:ext cx="1305829" cy="1060986"/>
          </a:xfrm>
          <a:prstGeom prst="ellipse">
            <a:avLst/>
          </a:prstGeom>
          <a:solidFill>
            <a:schemeClr val="accent2"/>
          </a:solidFill>
        </p:spPr>
        <p:txBody>
          <a:bodyPr lIns="77916" tIns="38958" rIns="77916" bIns="38958" anchor="ctr"/>
          <a:lstStyle>
            <a:lvl1pPr algn="ctr">
              <a:defRPr sz="1500" b="1" baseline="0">
                <a:solidFill>
                  <a:schemeClr val="bg1"/>
                </a:solidFill>
              </a:defRPr>
            </a:lvl1pPr>
            <a:lvl2pPr marL="408038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</a:lstStyle>
          <a:p>
            <a:pPr lvl="0"/>
            <a:r>
              <a:rPr lang="ru-RU" dirty="0" smtClean="0"/>
              <a:t>Текст слайда</a:t>
            </a:r>
          </a:p>
        </p:txBody>
      </p:sp>
      <p:sp>
        <p:nvSpPr>
          <p:cNvPr id="25" name="Объект 8"/>
          <p:cNvSpPr>
            <a:spLocks noGrp="1"/>
          </p:cNvSpPr>
          <p:nvPr>
            <p:ph sz="quarter" idx="34" hasCustomPrompt="1"/>
          </p:nvPr>
        </p:nvSpPr>
        <p:spPr>
          <a:xfrm>
            <a:off x="7041035" y="1302609"/>
            <a:ext cx="1305829" cy="1060986"/>
          </a:xfrm>
          <a:prstGeom prst="ellipse">
            <a:avLst/>
          </a:prstGeom>
          <a:solidFill>
            <a:schemeClr val="accent2"/>
          </a:solidFill>
        </p:spPr>
        <p:txBody>
          <a:bodyPr lIns="77916" tIns="38958" rIns="77916" bIns="38958" anchor="ctr"/>
          <a:lstStyle>
            <a:lvl1pPr algn="ctr">
              <a:defRPr sz="1500" b="1" baseline="0">
                <a:solidFill>
                  <a:schemeClr val="bg1"/>
                </a:solidFill>
              </a:defRPr>
            </a:lvl1pPr>
            <a:lvl2pPr marL="408038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</a:lstStyle>
          <a:p>
            <a:pPr lvl="0"/>
            <a:r>
              <a:rPr lang="ru-RU" dirty="0" smtClean="0"/>
              <a:t>Текст слайда</a:t>
            </a:r>
          </a:p>
        </p:txBody>
      </p:sp>
      <p:sp>
        <p:nvSpPr>
          <p:cNvPr id="26" name="Текст 27"/>
          <p:cNvSpPr>
            <a:spLocks noGrp="1"/>
          </p:cNvSpPr>
          <p:nvPr>
            <p:ph type="body" sz="quarter" idx="21"/>
          </p:nvPr>
        </p:nvSpPr>
        <p:spPr>
          <a:xfrm>
            <a:off x="-14652" y="2463405"/>
            <a:ext cx="2958612" cy="2680096"/>
          </a:xfrm>
          <a:prstGeom prst="rect">
            <a:avLst/>
          </a:prstGeom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 b="1">
                <a:solidFill>
                  <a:schemeClr val="accent2"/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9" name="Текст 27"/>
          <p:cNvSpPr>
            <a:spLocks noGrp="1"/>
          </p:cNvSpPr>
          <p:nvPr>
            <p:ph type="body" sz="quarter" idx="35"/>
          </p:nvPr>
        </p:nvSpPr>
        <p:spPr>
          <a:xfrm>
            <a:off x="3118763" y="2463405"/>
            <a:ext cx="2915692" cy="2680097"/>
          </a:xfrm>
          <a:prstGeom prst="rect">
            <a:avLst/>
          </a:prstGeom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 b="1">
                <a:solidFill>
                  <a:schemeClr val="accent2"/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0" name="Текст 27"/>
          <p:cNvSpPr>
            <a:spLocks noGrp="1"/>
          </p:cNvSpPr>
          <p:nvPr>
            <p:ph type="body" sz="quarter" idx="36"/>
          </p:nvPr>
        </p:nvSpPr>
        <p:spPr>
          <a:xfrm>
            <a:off x="6186845" y="2463405"/>
            <a:ext cx="2957157" cy="2680097"/>
          </a:xfrm>
          <a:prstGeom prst="rect">
            <a:avLst/>
          </a:prstGeom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 b="1">
                <a:solidFill>
                  <a:schemeClr val="accent2"/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4" name="Текст 2"/>
          <p:cNvSpPr>
            <a:spLocks noGrp="1"/>
          </p:cNvSpPr>
          <p:nvPr>
            <p:ph type="body" sz="quarter" idx="26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7" name="Текст 10"/>
          <p:cNvSpPr>
            <a:spLocks noGrp="1"/>
          </p:cNvSpPr>
          <p:nvPr>
            <p:ph type="body" sz="quarter" idx="28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7156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4" name="Объект 8"/>
          <p:cNvSpPr>
            <a:spLocks noGrp="1"/>
          </p:cNvSpPr>
          <p:nvPr>
            <p:ph sz="quarter" idx="31" hasCustomPrompt="1"/>
          </p:nvPr>
        </p:nvSpPr>
        <p:spPr>
          <a:xfrm>
            <a:off x="251522" y="1788664"/>
            <a:ext cx="1638997" cy="1331685"/>
          </a:xfrm>
          <a:prstGeom prst="ellipse">
            <a:avLst/>
          </a:prstGeom>
          <a:solidFill>
            <a:schemeClr val="accent2"/>
          </a:solidFill>
        </p:spPr>
        <p:txBody>
          <a:bodyPr lIns="77916" tIns="38958" rIns="77916" bIns="38958" anchor="ctr"/>
          <a:lstStyle>
            <a:lvl1pPr algn="ctr">
              <a:defRPr sz="2000" b="1" baseline="0">
                <a:solidFill>
                  <a:schemeClr val="bg1"/>
                </a:solidFill>
              </a:defRPr>
            </a:lvl1pPr>
            <a:lvl2pPr marL="408038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</a:lstStyle>
          <a:p>
            <a:pPr lvl="0"/>
            <a:r>
              <a:rPr lang="ru-RU" dirty="0" smtClean="0"/>
              <a:t>Текст слайда</a:t>
            </a:r>
          </a:p>
        </p:txBody>
      </p:sp>
      <p:sp>
        <p:nvSpPr>
          <p:cNvPr id="15" name="Объект 8"/>
          <p:cNvSpPr>
            <a:spLocks noGrp="1"/>
          </p:cNvSpPr>
          <p:nvPr>
            <p:ph sz="quarter" idx="32" hasCustomPrompt="1"/>
          </p:nvPr>
        </p:nvSpPr>
        <p:spPr>
          <a:xfrm>
            <a:off x="251522" y="3246826"/>
            <a:ext cx="1638997" cy="1331685"/>
          </a:xfrm>
          <a:prstGeom prst="ellipse">
            <a:avLst/>
          </a:prstGeom>
          <a:solidFill>
            <a:schemeClr val="accent2"/>
          </a:solidFill>
        </p:spPr>
        <p:txBody>
          <a:bodyPr lIns="77916" tIns="38958" rIns="77916" bIns="38958" anchor="ctr"/>
          <a:lstStyle>
            <a:lvl1pPr algn="ctr">
              <a:defRPr sz="2000" b="1" baseline="0">
                <a:solidFill>
                  <a:schemeClr val="bg1"/>
                </a:solidFill>
              </a:defRPr>
            </a:lvl1pPr>
            <a:lvl2pPr marL="408038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</a:lstStyle>
          <a:p>
            <a:pPr lvl="0"/>
            <a:r>
              <a:rPr lang="ru-RU" dirty="0" smtClean="0"/>
              <a:t>Текст слайда</a:t>
            </a:r>
          </a:p>
        </p:txBody>
      </p:sp>
      <p:sp>
        <p:nvSpPr>
          <p:cNvPr id="17" name="Текст 27"/>
          <p:cNvSpPr>
            <a:spLocks noGrp="1"/>
          </p:cNvSpPr>
          <p:nvPr>
            <p:ph type="body" sz="quarter" idx="20"/>
          </p:nvPr>
        </p:nvSpPr>
        <p:spPr>
          <a:xfrm>
            <a:off x="1946480" y="2103932"/>
            <a:ext cx="7196056" cy="729153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  <a:alpha val="0"/>
                </a:schemeClr>
              </a:gs>
              <a:gs pos="6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</p:spPr>
        <p:txBody>
          <a:bodyPr wrap="square" lIns="214730" tIns="61351" rIns="61351" bIns="38958" anchor="ctr">
            <a:spAutoFit/>
          </a:bodyPr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1" name="Текст 27"/>
          <p:cNvSpPr>
            <a:spLocks noGrp="1"/>
          </p:cNvSpPr>
          <p:nvPr>
            <p:ph type="body" sz="quarter" idx="33"/>
          </p:nvPr>
        </p:nvSpPr>
        <p:spPr>
          <a:xfrm>
            <a:off x="1946480" y="3557344"/>
            <a:ext cx="7196056" cy="729153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  <a:alpha val="0"/>
                </a:schemeClr>
              </a:gs>
              <a:gs pos="6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</p:spPr>
        <p:txBody>
          <a:bodyPr wrap="square" lIns="214730" tIns="61351" rIns="61351" bIns="38958" anchor="ctr">
            <a:spAutoFit/>
          </a:bodyPr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26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6" name="Текст 10"/>
          <p:cNvSpPr>
            <a:spLocks noGrp="1"/>
          </p:cNvSpPr>
          <p:nvPr>
            <p:ph type="body" sz="quarter" idx="28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45234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27"/>
          <p:cNvSpPr>
            <a:spLocks noGrp="1"/>
          </p:cNvSpPr>
          <p:nvPr>
            <p:ph type="body" sz="quarter" idx="36" hasCustomPrompt="1"/>
          </p:nvPr>
        </p:nvSpPr>
        <p:spPr>
          <a:xfrm rot="5400000">
            <a:off x="4330166" y="3661063"/>
            <a:ext cx="405045" cy="386660"/>
          </a:xfrm>
          <a:prstGeom prst="homePlate">
            <a:avLst/>
          </a:prstGeom>
          <a:solidFill>
            <a:schemeClr val="accent2"/>
          </a:solidFill>
        </p:spPr>
        <p:txBody>
          <a:bodyPr wrap="square" lIns="214730" tIns="61351" rIns="61351" bIns="38958">
            <a:noAutofit/>
          </a:bodyPr>
          <a:lstStyle>
            <a:lvl1pPr marL="0" indent="0">
              <a:buFont typeface="Wingdings" pitchFamily="2" charset="2"/>
              <a:buNone/>
              <a:defRPr sz="200" b="1">
                <a:solidFill>
                  <a:schemeClr val="accent2"/>
                </a:solidFill>
              </a:defRPr>
            </a:lvl1pPr>
            <a:lvl2pPr marL="158268" indent="-158268">
              <a:buClr>
                <a:schemeClr val="bg1"/>
              </a:buClr>
              <a:buFont typeface="Wingdings" pitchFamily="2" charset="2"/>
              <a:buChar char="§"/>
              <a:defRPr sz="1200">
                <a:solidFill>
                  <a:schemeClr val="bg1"/>
                </a:solidFill>
              </a:defRPr>
            </a:lvl2pPr>
            <a:lvl3pPr marL="378760" indent="-220493">
              <a:buClr>
                <a:schemeClr val="bg1"/>
              </a:buClr>
              <a:buFont typeface="Calibri" pitchFamily="34" charset="0"/>
              <a:buChar char="–"/>
              <a:defRPr sz="1200">
                <a:solidFill>
                  <a:schemeClr val="bg1"/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.</a:t>
            </a:r>
            <a:endParaRPr lang="ru-RU" dirty="0" smtClean="0"/>
          </a:p>
        </p:txBody>
      </p:sp>
      <p:sp>
        <p:nvSpPr>
          <p:cNvPr id="17" name="Текст 27"/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4330166" y="2256907"/>
            <a:ext cx="405045" cy="386660"/>
          </a:xfrm>
          <a:prstGeom prst="homePlate">
            <a:avLst/>
          </a:prstGeom>
          <a:solidFill>
            <a:schemeClr val="accent2"/>
          </a:solidFill>
        </p:spPr>
        <p:txBody>
          <a:bodyPr wrap="square" lIns="214730" tIns="61351" rIns="61351" bIns="38958">
            <a:noAutofit/>
          </a:bodyPr>
          <a:lstStyle>
            <a:lvl1pPr marL="0" indent="0">
              <a:buFont typeface="Wingdings" pitchFamily="2" charset="2"/>
              <a:buNone/>
              <a:defRPr sz="200" b="1">
                <a:solidFill>
                  <a:schemeClr val="accent2"/>
                </a:solidFill>
              </a:defRPr>
            </a:lvl1pPr>
            <a:lvl2pPr marL="158268" indent="-158268">
              <a:buClr>
                <a:schemeClr val="bg1"/>
              </a:buClr>
              <a:buFont typeface="Wingdings" pitchFamily="2" charset="2"/>
              <a:buChar char="§"/>
              <a:defRPr sz="1200">
                <a:solidFill>
                  <a:schemeClr val="bg1"/>
                </a:solidFill>
              </a:defRPr>
            </a:lvl2pPr>
            <a:lvl3pPr marL="378760" indent="-220493">
              <a:buClr>
                <a:schemeClr val="bg1"/>
              </a:buClr>
              <a:buFont typeface="Calibri" pitchFamily="34" charset="0"/>
              <a:buChar char="–"/>
              <a:defRPr sz="1200">
                <a:solidFill>
                  <a:schemeClr val="bg1"/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.</a:t>
            </a:r>
            <a:endParaRPr lang="ru-RU" dirty="0" smtClean="0"/>
          </a:p>
        </p:txBody>
      </p:sp>
      <p:sp>
        <p:nvSpPr>
          <p:cNvPr id="15" name="Текст 27"/>
          <p:cNvSpPr>
            <a:spLocks noGrp="1"/>
          </p:cNvSpPr>
          <p:nvPr>
            <p:ph type="body" sz="quarter" idx="34" hasCustomPrompt="1"/>
          </p:nvPr>
        </p:nvSpPr>
        <p:spPr>
          <a:xfrm rot="10800000">
            <a:off x="3408796" y="3003799"/>
            <a:ext cx="498517" cy="314162"/>
          </a:xfrm>
          <a:prstGeom prst="homePlate">
            <a:avLst/>
          </a:prstGeom>
          <a:solidFill>
            <a:schemeClr val="accent2"/>
          </a:solidFill>
        </p:spPr>
        <p:txBody>
          <a:bodyPr wrap="square" lIns="214730" tIns="61351" rIns="61351" bIns="38958">
            <a:noAutofit/>
          </a:bodyPr>
          <a:lstStyle>
            <a:lvl1pPr marL="0" indent="0">
              <a:buFont typeface="Wingdings" pitchFamily="2" charset="2"/>
              <a:buNone/>
              <a:defRPr sz="200" b="1">
                <a:solidFill>
                  <a:schemeClr val="accent2"/>
                </a:solidFill>
              </a:defRPr>
            </a:lvl1pPr>
            <a:lvl2pPr marL="158268" indent="-158268">
              <a:buClr>
                <a:schemeClr val="bg1"/>
              </a:buClr>
              <a:buFont typeface="Wingdings" pitchFamily="2" charset="2"/>
              <a:buChar char="§"/>
              <a:defRPr sz="1200">
                <a:solidFill>
                  <a:schemeClr val="bg1"/>
                </a:solidFill>
              </a:defRPr>
            </a:lvl2pPr>
            <a:lvl3pPr marL="378760" indent="-220493">
              <a:buClr>
                <a:schemeClr val="bg1"/>
              </a:buClr>
              <a:buFont typeface="Calibri" pitchFamily="34" charset="0"/>
              <a:buChar char="–"/>
              <a:defRPr sz="1200">
                <a:solidFill>
                  <a:schemeClr val="bg1"/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.</a:t>
            </a:r>
            <a:endParaRPr lang="ru-RU" dirty="0" smtClean="0"/>
          </a:p>
        </p:txBody>
      </p:sp>
      <p:sp>
        <p:nvSpPr>
          <p:cNvPr id="14" name="Текст 27"/>
          <p:cNvSpPr>
            <a:spLocks noGrp="1"/>
          </p:cNvSpPr>
          <p:nvPr>
            <p:ph type="body" sz="quarter" idx="26" hasCustomPrompt="1"/>
          </p:nvPr>
        </p:nvSpPr>
        <p:spPr>
          <a:xfrm>
            <a:off x="5136988" y="3013672"/>
            <a:ext cx="498517" cy="314162"/>
          </a:xfrm>
          <a:prstGeom prst="homePlate">
            <a:avLst/>
          </a:prstGeom>
          <a:solidFill>
            <a:schemeClr val="accent2"/>
          </a:solidFill>
        </p:spPr>
        <p:txBody>
          <a:bodyPr wrap="square" lIns="214730" tIns="61351" rIns="61351" bIns="38958">
            <a:noAutofit/>
          </a:bodyPr>
          <a:lstStyle>
            <a:lvl1pPr marL="0" indent="0">
              <a:buFont typeface="Wingdings" pitchFamily="2" charset="2"/>
              <a:buNone/>
              <a:defRPr sz="200" b="1">
                <a:solidFill>
                  <a:schemeClr val="accent2"/>
                </a:solidFill>
              </a:defRPr>
            </a:lvl1pPr>
            <a:lvl2pPr marL="158268" indent="-158268">
              <a:buClr>
                <a:schemeClr val="bg1"/>
              </a:buClr>
              <a:buFont typeface="Wingdings" pitchFamily="2" charset="2"/>
              <a:buChar char="§"/>
              <a:defRPr sz="1200">
                <a:solidFill>
                  <a:schemeClr val="bg1"/>
                </a:solidFill>
              </a:defRPr>
            </a:lvl2pPr>
            <a:lvl3pPr marL="378760" indent="-220493">
              <a:buClr>
                <a:schemeClr val="bg1"/>
              </a:buClr>
              <a:buFont typeface="Calibri" pitchFamily="34" charset="0"/>
              <a:buChar char="–"/>
              <a:defRPr sz="1200">
                <a:solidFill>
                  <a:schemeClr val="bg1"/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.</a:t>
            </a:r>
            <a:endParaRPr lang="ru-RU" dirty="0" smtClean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24" name="Объект 8"/>
          <p:cNvSpPr>
            <a:spLocks noGrp="1"/>
          </p:cNvSpPr>
          <p:nvPr>
            <p:ph sz="quarter" idx="33" hasCustomPrompt="1"/>
          </p:nvPr>
        </p:nvSpPr>
        <p:spPr>
          <a:xfrm>
            <a:off x="3874076" y="2625756"/>
            <a:ext cx="1305829" cy="1060986"/>
          </a:xfrm>
          <a:prstGeom prst="ellipse">
            <a:avLst/>
          </a:prstGeom>
          <a:solidFill>
            <a:schemeClr val="accent2"/>
          </a:solidFill>
        </p:spPr>
        <p:txBody>
          <a:bodyPr lIns="77916" tIns="38958" rIns="77916" bIns="38958" anchor="ctr"/>
          <a:lstStyle>
            <a:lvl1pPr algn="ctr">
              <a:defRPr sz="1500" b="1" baseline="0">
                <a:solidFill>
                  <a:schemeClr val="bg1"/>
                </a:solidFill>
              </a:defRPr>
            </a:lvl1pPr>
            <a:lvl2pPr marL="408038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</a:lstStyle>
          <a:p>
            <a:pPr lvl="0"/>
            <a:r>
              <a:rPr lang="ru-RU" dirty="0" smtClean="0"/>
              <a:t>Текст слайда</a:t>
            </a:r>
          </a:p>
        </p:txBody>
      </p:sp>
      <p:sp>
        <p:nvSpPr>
          <p:cNvPr id="26" name="Текст 27"/>
          <p:cNvSpPr>
            <a:spLocks noGrp="1"/>
          </p:cNvSpPr>
          <p:nvPr>
            <p:ph type="body" sz="quarter" idx="21"/>
          </p:nvPr>
        </p:nvSpPr>
        <p:spPr>
          <a:xfrm>
            <a:off x="-14654" y="2806010"/>
            <a:ext cx="3124200" cy="729153"/>
          </a:xfrm>
          <a:prstGeom prst="rect">
            <a:avLst/>
          </a:prstGeom>
        </p:spPr>
        <p:txBody>
          <a:bodyPr wrap="square" lIns="214730" tIns="61351" rIns="61351" bIns="38958" anchor="ctr">
            <a:spAutoFit/>
          </a:bodyPr>
          <a:lstStyle>
            <a:lvl1pPr marL="0" indent="0">
              <a:buFont typeface="Wingdings" pitchFamily="2" charset="2"/>
              <a:buNone/>
              <a:defRPr b="1">
                <a:solidFill>
                  <a:schemeClr val="accent2"/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9" name="Текст 27"/>
          <p:cNvSpPr>
            <a:spLocks noGrp="1"/>
          </p:cNvSpPr>
          <p:nvPr>
            <p:ph type="body" sz="quarter" idx="37"/>
          </p:nvPr>
        </p:nvSpPr>
        <p:spPr>
          <a:xfrm>
            <a:off x="3109546" y="4056916"/>
            <a:ext cx="2925515" cy="729153"/>
          </a:xfrm>
          <a:prstGeom prst="rect">
            <a:avLst/>
          </a:prstGeom>
        </p:spPr>
        <p:txBody>
          <a:bodyPr wrap="square" lIns="214730" tIns="61351" rIns="61351" bIns="38958" anchor="t">
            <a:spAutoFit/>
          </a:bodyPr>
          <a:lstStyle>
            <a:lvl1pPr marL="0" indent="0">
              <a:buFont typeface="Wingdings" pitchFamily="2" charset="2"/>
              <a:buNone/>
              <a:defRPr b="1">
                <a:solidFill>
                  <a:schemeClr val="accent2"/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0" name="Текст 27"/>
          <p:cNvSpPr>
            <a:spLocks noGrp="1"/>
          </p:cNvSpPr>
          <p:nvPr>
            <p:ph type="body" sz="quarter" idx="38"/>
          </p:nvPr>
        </p:nvSpPr>
        <p:spPr>
          <a:xfrm>
            <a:off x="6034456" y="2823475"/>
            <a:ext cx="3124201" cy="729153"/>
          </a:xfrm>
          <a:prstGeom prst="rect">
            <a:avLst/>
          </a:prstGeom>
        </p:spPr>
        <p:txBody>
          <a:bodyPr wrap="square" lIns="214730" tIns="61351" rIns="61351" bIns="38958" anchor="ctr">
            <a:spAutoFit/>
          </a:bodyPr>
          <a:lstStyle>
            <a:lvl1pPr marL="0" indent="0">
              <a:buFont typeface="Wingdings" pitchFamily="2" charset="2"/>
              <a:buNone/>
              <a:defRPr b="1">
                <a:solidFill>
                  <a:schemeClr val="accent2"/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1" name="Текст 27"/>
          <p:cNvSpPr>
            <a:spLocks noGrp="1"/>
          </p:cNvSpPr>
          <p:nvPr>
            <p:ph type="body" sz="quarter" idx="39"/>
          </p:nvPr>
        </p:nvSpPr>
        <p:spPr>
          <a:xfrm>
            <a:off x="3109548" y="1437553"/>
            <a:ext cx="2924909" cy="729153"/>
          </a:xfrm>
          <a:prstGeom prst="rect">
            <a:avLst/>
          </a:prstGeom>
        </p:spPr>
        <p:txBody>
          <a:bodyPr wrap="square" lIns="214730" tIns="61351" rIns="61351" bIns="38958" anchor="b">
            <a:spAutoFit/>
          </a:bodyPr>
          <a:lstStyle>
            <a:lvl1pPr marL="0" indent="0">
              <a:buFont typeface="Wingdings" pitchFamily="2" charset="2"/>
              <a:buNone/>
              <a:defRPr b="1">
                <a:solidFill>
                  <a:schemeClr val="accent2"/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2" name="Текст 2"/>
          <p:cNvSpPr>
            <a:spLocks noGrp="1"/>
          </p:cNvSpPr>
          <p:nvPr>
            <p:ph type="body" sz="quarter" idx="40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25" name="Текст 10"/>
          <p:cNvSpPr>
            <a:spLocks noGrp="1"/>
          </p:cNvSpPr>
          <p:nvPr>
            <p:ph type="body" sz="quarter" idx="28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6412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22" name="Текст 27"/>
          <p:cNvSpPr>
            <a:spLocks noGrp="1"/>
          </p:cNvSpPr>
          <p:nvPr>
            <p:ph type="body" sz="quarter" idx="29"/>
          </p:nvPr>
        </p:nvSpPr>
        <p:spPr>
          <a:xfrm>
            <a:off x="6034457" y="1221603"/>
            <a:ext cx="3109545" cy="3921899"/>
          </a:xfrm>
          <a:prstGeom prst="rect">
            <a:avLst/>
          </a:prstGeom>
          <a:solidFill>
            <a:schemeClr val="accent2"/>
          </a:solidFill>
        </p:spPr>
        <p:txBody>
          <a:bodyPr lIns="368108" tIns="61351" rIns="61351" bIns="38958"/>
          <a:lstStyle>
            <a:lvl1pPr marL="0" indent="0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  <a:lvl2pPr marL="158268" indent="-158268">
              <a:buClr>
                <a:schemeClr val="bg1"/>
              </a:buClr>
              <a:buFont typeface="Wingdings" pitchFamily="2" charset="2"/>
              <a:buChar char="§"/>
              <a:defRPr sz="1200">
                <a:solidFill>
                  <a:schemeClr val="bg1"/>
                </a:solidFill>
              </a:defRPr>
            </a:lvl2pPr>
            <a:lvl3pPr marL="378760" indent="-220493">
              <a:buClr>
                <a:schemeClr val="bg1"/>
              </a:buClr>
              <a:buFont typeface="Calibri" pitchFamily="34" charset="0"/>
              <a:buChar char="–"/>
              <a:defRPr sz="1200">
                <a:solidFill>
                  <a:schemeClr val="bg1"/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28"/>
          </p:nvPr>
        </p:nvSpPr>
        <p:spPr>
          <a:xfrm>
            <a:off x="0" y="1221600"/>
            <a:ext cx="6333426" cy="3921900"/>
          </a:xfrm>
          <a:custGeom>
            <a:avLst/>
            <a:gdLst>
              <a:gd name="connsiteX0" fmla="*/ 0 w 7171929"/>
              <a:gd name="connsiteY0" fmla="*/ 0 h 5229225"/>
              <a:gd name="connsiteX1" fmla="*/ 7171929 w 7171929"/>
              <a:gd name="connsiteY1" fmla="*/ 0 h 5229225"/>
              <a:gd name="connsiteX2" fmla="*/ 7171929 w 7171929"/>
              <a:gd name="connsiteY2" fmla="*/ 5229225 h 5229225"/>
              <a:gd name="connsiteX3" fmla="*/ 0 w 7171929"/>
              <a:gd name="connsiteY3" fmla="*/ 5229225 h 5229225"/>
              <a:gd name="connsiteX4" fmla="*/ 0 w 7171929"/>
              <a:gd name="connsiteY4" fmla="*/ 0 h 5229225"/>
              <a:gd name="connsiteX0" fmla="*/ 0 w 7171929"/>
              <a:gd name="connsiteY0" fmla="*/ 0 h 5229225"/>
              <a:gd name="connsiteX1" fmla="*/ 7171929 w 7171929"/>
              <a:gd name="connsiteY1" fmla="*/ 0 h 5229225"/>
              <a:gd name="connsiteX2" fmla="*/ 7160821 w 7171929"/>
              <a:gd name="connsiteY2" fmla="*/ 2298019 h 5229225"/>
              <a:gd name="connsiteX3" fmla="*/ 7171929 w 7171929"/>
              <a:gd name="connsiteY3" fmla="*/ 5229225 h 5229225"/>
              <a:gd name="connsiteX4" fmla="*/ 0 w 7171929"/>
              <a:gd name="connsiteY4" fmla="*/ 5229225 h 5229225"/>
              <a:gd name="connsiteX5" fmla="*/ 0 w 7171929"/>
              <a:gd name="connsiteY5" fmla="*/ 0 h 5229225"/>
              <a:gd name="connsiteX0" fmla="*/ 0 w 7695990"/>
              <a:gd name="connsiteY0" fmla="*/ 0 h 5229225"/>
              <a:gd name="connsiteX1" fmla="*/ 7171929 w 7695990"/>
              <a:gd name="connsiteY1" fmla="*/ 0 h 5229225"/>
              <a:gd name="connsiteX2" fmla="*/ 7160821 w 7695990"/>
              <a:gd name="connsiteY2" fmla="*/ 2298019 h 5229225"/>
              <a:gd name="connsiteX3" fmla="*/ 7148945 w 7695990"/>
              <a:gd name="connsiteY3" fmla="*/ 2939287 h 5229225"/>
              <a:gd name="connsiteX4" fmla="*/ 7171929 w 7695990"/>
              <a:gd name="connsiteY4" fmla="*/ 5229225 h 5229225"/>
              <a:gd name="connsiteX5" fmla="*/ 0 w 7695990"/>
              <a:gd name="connsiteY5" fmla="*/ 5229225 h 5229225"/>
              <a:gd name="connsiteX6" fmla="*/ 0 w 7695990"/>
              <a:gd name="connsiteY6" fmla="*/ 0 h 5229225"/>
              <a:gd name="connsiteX0" fmla="*/ 0 w 7171929"/>
              <a:gd name="connsiteY0" fmla="*/ 0 h 5229225"/>
              <a:gd name="connsiteX1" fmla="*/ 7171929 w 7171929"/>
              <a:gd name="connsiteY1" fmla="*/ 0 h 5229225"/>
              <a:gd name="connsiteX2" fmla="*/ 7160821 w 7171929"/>
              <a:gd name="connsiteY2" fmla="*/ 2298019 h 5229225"/>
              <a:gd name="connsiteX3" fmla="*/ 7148945 w 7171929"/>
              <a:gd name="connsiteY3" fmla="*/ 2939287 h 5229225"/>
              <a:gd name="connsiteX4" fmla="*/ 7171929 w 7171929"/>
              <a:gd name="connsiteY4" fmla="*/ 5229225 h 5229225"/>
              <a:gd name="connsiteX5" fmla="*/ 0 w 7171929"/>
              <a:gd name="connsiteY5" fmla="*/ 5229225 h 5229225"/>
              <a:gd name="connsiteX6" fmla="*/ 0 w 7171929"/>
              <a:gd name="connsiteY6" fmla="*/ 0 h 5229225"/>
              <a:gd name="connsiteX0" fmla="*/ 0 w 7171929"/>
              <a:gd name="connsiteY0" fmla="*/ 0 h 5229225"/>
              <a:gd name="connsiteX1" fmla="*/ 7171929 w 7171929"/>
              <a:gd name="connsiteY1" fmla="*/ 0 h 5229225"/>
              <a:gd name="connsiteX2" fmla="*/ 7160821 w 7171929"/>
              <a:gd name="connsiteY2" fmla="*/ 2298019 h 5229225"/>
              <a:gd name="connsiteX3" fmla="*/ 7137070 w 7171929"/>
              <a:gd name="connsiteY3" fmla="*/ 2642404 h 5229225"/>
              <a:gd name="connsiteX4" fmla="*/ 7148945 w 7171929"/>
              <a:gd name="connsiteY4" fmla="*/ 2939287 h 5229225"/>
              <a:gd name="connsiteX5" fmla="*/ 7171929 w 7171929"/>
              <a:gd name="connsiteY5" fmla="*/ 5229225 h 5229225"/>
              <a:gd name="connsiteX6" fmla="*/ 0 w 7171929"/>
              <a:gd name="connsiteY6" fmla="*/ 5229225 h 5229225"/>
              <a:gd name="connsiteX7" fmla="*/ 0 w 7171929"/>
              <a:gd name="connsiteY7" fmla="*/ 0 h 5229225"/>
              <a:gd name="connsiteX0" fmla="*/ 0 w 7944595"/>
              <a:gd name="connsiteY0" fmla="*/ 0 h 5229225"/>
              <a:gd name="connsiteX1" fmla="*/ 7171929 w 7944595"/>
              <a:gd name="connsiteY1" fmla="*/ 0 h 5229225"/>
              <a:gd name="connsiteX2" fmla="*/ 7160821 w 7944595"/>
              <a:gd name="connsiteY2" fmla="*/ 2298019 h 5229225"/>
              <a:gd name="connsiteX3" fmla="*/ 7944592 w 7944595"/>
              <a:gd name="connsiteY3" fmla="*/ 2559277 h 5229225"/>
              <a:gd name="connsiteX4" fmla="*/ 7148945 w 7944595"/>
              <a:gd name="connsiteY4" fmla="*/ 2939287 h 5229225"/>
              <a:gd name="connsiteX5" fmla="*/ 7171929 w 7944595"/>
              <a:gd name="connsiteY5" fmla="*/ 5229225 h 5229225"/>
              <a:gd name="connsiteX6" fmla="*/ 0 w 7944595"/>
              <a:gd name="connsiteY6" fmla="*/ 5229225 h 5229225"/>
              <a:gd name="connsiteX7" fmla="*/ 0 w 7944595"/>
              <a:gd name="connsiteY7" fmla="*/ 0 h 5229225"/>
              <a:gd name="connsiteX0" fmla="*/ 0 w 7944602"/>
              <a:gd name="connsiteY0" fmla="*/ 0 h 5229225"/>
              <a:gd name="connsiteX1" fmla="*/ 7171929 w 7944602"/>
              <a:gd name="connsiteY1" fmla="*/ 0 h 5229225"/>
              <a:gd name="connsiteX2" fmla="*/ 7160821 w 7944602"/>
              <a:gd name="connsiteY2" fmla="*/ 2298019 h 5229225"/>
              <a:gd name="connsiteX3" fmla="*/ 7944592 w 7944602"/>
              <a:gd name="connsiteY3" fmla="*/ 2559277 h 5229225"/>
              <a:gd name="connsiteX4" fmla="*/ 7148945 w 7944602"/>
              <a:gd name="connsiteY4" fmla="*/ 2939287 h 5229225"/>
              <a:gd name="connsiteX5" fmla="*/ 7171929 w 7944602"/>
              <a:gd name="connsiteY5" fmla="*/ 5229225 h 5229225"/>
              <a:gd name="connsiteX6" fmla="*/ 0 w 7944602"/>
              <a:gd name="connsiteY6" fmla="*/ 5229225 h 5229225"/>
              <a:gd name="connsiteX7" fmla="*/ 0 w 7944602"/>
              <a:gd name="connsiteY7" fmla="*/ 0 h 5229225"/>
              <a:gd name="connsiteX0" fmla="*/ 0 w 7944602"/>
              <a:gd name="connsiteY0" fmla="*/ 0 h 5229225"/>
              <a:gd name="connsiteX1" fmla="*/ 7171929 w 7944602"/>
              <a:gd name="connsiteY1" fmla="*/ 0 h 5229225"/>
              <a:gd name="connsiteX2" fmla="*/ 7160821 w 7944602"/>
              <a:gd name="connsiteY2" fmla="*/ 2298019 h 5229225"/>
              <a:gd name="connsiteX3" fmla="*/ 7944592 w 7944602"/>
              <a:gd name="connsiteY3" fmla="*/ 2559277 h 5229225"/>
              <a:gd name="connsiteX4" fmla="*/ 7184571 w 7944602"/>
              <a:gd name="connsiteY4" fmla="*/ 2939287 h 5229225"/>
              <a:gd name="connsiteX5" fmla="*/ 7171929 w 7944602"/>
              <a:gd name="connsiteY5" fmla="*/ 5229225 h 5229225"/>
              <a:gd name="connsiteX6" fmla="*/ 0 w 7944602"/>
              <a:gd name="connsiteY6" fmla="*/ 5229225 h 5229225"/>
              <a:gd name="connsiteX7" fmla="*/ 0 w 7944602"/>
              <a:gd name="connsiteY7" fmla="*/ 0 h 5229225"/>
              <a:gd name="connsiteX0" fmla="*/ 0 w 7944602"/>
              <a:gd name="connsiteY0" fmla="*/ 0 h 5229225"/>
              <a:gd name="connsiteX1" fmla="*/ 7171929 w 7944602"/>
              <a:gd name="connsiteY1" fmla="*/ 0 h 5229225"/>
              <a:gd name="connsiteX2" fmla="*/ 7160821 w 7944602"/>
              <a:gd name="connsiteY2" fmla="*/ 2298019 h 5229225"/>
              <a:gd name="connsiteX3" fmla="*/ 7944592 w 7944602"/>
              <a:gd name="connsiteY3" fmla="*/ 2559277 h 5229225"/>
              <a:gd name="connsiteX4" fmla="*/ 7184571 w 7944602"/>
              <a:gd name="connsiteY4" fmla="*/ 2939287 h 5229225"/>
              <a:gd name="connsiteX5" fmla="*/ 7171929 w 7944602"/>
              <a:gd name="connsiteY5" fmla="*/ 5229225 h 5229225"/>
              <a:gd name="connsiteX6" fmla="*/ 0 w 7944602"/>
              <a:gd name="connsiteY6" fmla="*/ 5229225 h 5229225"/>
              <a:gd name="connsiteX7" fmla="*/ 0 w 7944602"/>
              <a:gd name="connsiteY7" fmla="*/ 0 h 5229225"/>
              <a:gd name="connsiteX0" fmla="*/ 0 w 7944602"/>
              <a:gd name="connsiteY0" fmla="*/ 0 h 5229225"/>
              <a:gd name="connsiteX1" fmla="*/ 7171929 w 7944602"/>
              <a:gd name="connsiteY1" fmla="*/ 0 h 5229225"/>
              <a:gd name="connsiteX2" fmla="*/ 7160821 w 7944602"/>
              <a:gd name="connsiteY2" fmla="*/ 2298019 h 5229225"/>
              <a:gd name="connsiteX3" fmla="*/ 7944592 w 7944602"/>
              <a:gd name="connsiteY3" fmla="*/ 2559277 h 5229225"/>
              <a:gd name="connsiteX4" fmla="*/ 7184571 w 7944602"/>
              <a:gd name="connsiteY4" fmla="*/ 2939287 h 5229225"/>
              <a:gd name="connsiteX5" fmla="*/ 7171929 w 7944602"/>
              <a:gd name="connsiteY5" fmla="*/ 5229225 h 5229225"/>
              <a:gd name="connsiteX6" fmla="*/ 0 w 7944602"/>
              <a:gd name="connsiteY6" fmla="*/ 5229225 h 5229225"/>
              <a:gd name="connsiteX7" fmla="*/ 0 w 7944602"/>
              <a:gd name="connsiteY7" fmla="*/ 0 h 5229225"/>
              <a:gd name="connsiteX0" fmla="*/ 0 w 7966338"/>
              <a:gd name="connsiteY0" fmla="*/ 0 h 5229225"/>
              <a:gd name="connsiteX1" fmla="*/ 7171929 w 7966338"/>
              <a:gd name="connsiteY1" fmla="*/ 0 h 5229225"/>
              <a:gd name="connsiteX2" fmla="*/ 7160821 w 7966338"/>
              <a:gd name="connsiteY2" fmla="*/ 2298019 h 5229225"/>
              <a:gd name="connsiteX3" fmla="*/ 7707085 w 7966338"/>
              <a:gd name="connsiteY3" fmla="*/ 2357396 h 5229225"/>
              <a:gd name="connsiteX4" fmla="*/ 7944592 w 7966338"/>
              <a:gd name="connsiteY4" fmla="*/ 2559277 h 5229225"/>
              <a:gd name="connsiteX5" fmla="*/ 7184571 w 7966338"/>
              <a:gd name="connsiteY5" fmla="*/ 2939287 h 5229225"/>
              <a:gd name="connsiteX6" fmla="*/ 7171929 w 7966338"/>
              <a:gd name="connsiteY6" fmla="*/ 5229225 h 5229225"/>
              <a:gd name="connsiteX7" fmla="*/ 0 w 7966338"/>
              <a:gd name="connsiteY7" fmla="*/ 5229225 h 5229225"/>
              <a:gd name="connsiteX8" fmla="*/ 0 w 7966338"/>
              <a:gd name="connsiteY8" fmla="*/ 0 h 5229225"/>
              <a:gd name="connsiteX0" fmla="*/ 0 w 7944592"/>
              <a:gd name="connsiteY0" fmla="*/ 0 h 5229225"/>
              <a:gd name="connsiteX1" fmla="*/ 7171929 w 7944592"/>
              <a:gd name="connsiteY1" fmla="*/ 0 h 5229225"/>
              <a:gd name="connsiteX2" fmla="*/ 7160821 w 7944592"/>
              <a:gd name="connsiteY2" fmla="*/ 2298019 h 5229225"/>
              <a:gd name="connsiteX3" fmla="*/ 7707085 w 7944592"/>
              <a:gd name="connsiteY3" fmla="*/ 2357396 h 5229225"/>
              <a:gd name="connsiteX4" fmla="*/ 7944592 w 7944592"/>
              <a:gd name="connsiteY4" fmla="*/ 2559277 h 5229225"/>
              <a:gd name="connsiteX5" fmla="*/ 7707085 w 7944592"/>
              <a:gd name="connsiteY5" fmla="*/ 2808658 h 5229225"/>
              <a:gd name="connsiteX6" fmla="*/ 7184571 w 7944592"/>
              <a:gd name="connsiteY6" fmla="*/ 2939287 h 5229225"/>
              <a:gd name="connsiteX7" fmla="*/ 7171929 w 7944592"/>
              <a:gd name="connsiteY7" fmla="*/ 5229225 h 5229225"/>
              <a:gd name="connsiteX8" fmla="*/ 0 w 7944592"/>
              <a:gd name="connsiteY8" fmla="*/ 5229225 h 5229225"/>
              <a:gd name="connsiteX9" fmla="*/ 0 w 7944592"/>
              <a:gd name="connsiteY9" fmla="*/ 0 h 5229225"/>
              <a:gd name="connsiteX0" fmla="*/ 0 w 7944592"/>
              <a:gd name="connsiteY0" fmla="*/ 0 h 5229225"/>
              <a:gd name="connsiteX1" fmla="*/ 7171929 w 7944592"/>
              <a:gd name="connsiteY1" fmla="*/ 0 h 5229225"/>
              <a:gd name="connsiteX2" fmla="*/ 7189396 w 7944592"/>
              <a:gd name="connsiteY2" fmla="*/ 2307544 h 5229225"/>
              <a:gd name="connsiteX3" fmla="*/ 7707085 w 7944592"/>
              <a:gd name="connsiteY3" fmla="*/ 2357396 h 5229225"/>
              <a:gd name="connsiteX4" fmla="*/ 7944592 w 7944592"/>
              <a:gd name="connsiteY4" fmla="*/ 2559277 h 5229225"/>
              <a:gd name="connsiteX5" fmla="*/ 7707085 w 7944592"/>
              <a:gd name="connsiteY5" fmla="*/ 2808658 h 5229225"/>
              <a:gd name="connsiteX6" fmla="*/ 7184571 w 7944592"/>
              <a:gd name="connsiteY6" fmla="*/ 2939287 h 5229225"/>
              <a:gd name="connsiteX7" fmla="*/ 7171929 w 7944592"/>
              <a:gd name="connsiteY7" fmla="*/ 5229225 h 5229225"/>
              <a:gd name="connsiteX8" fmla="*/ 0 w 7944592"/>
              <a:gd name="connsiteY8" fmla="*/ 5229225 h 5229225"/>
              <a:gd name="connsiteX9" fmla="*/ 0 w 7944592"/>
              <a:gd name="connsiteY9" fmla="*/ 0 h 5229225"/>
              <a:gd name="connsiteX0" fmla="*/ 0 w 7944592"/>
              <a:gd name="connsiteY0" fmla="*/ 0 h 5229225"/>
              <a:gd name="connsiteX1" fmla="*/ 7171929 w 7944592"/>
              <a:gd name="connsiteY1" fmla="*/ 0 h 5229225"/>
              <a:gd name="connsiteX2" fmla="*/ 7160821 w 7944592"/>
              <a:gd name="connsiteY2" fmla="*/ 2307544 h 5229225"/>
              <a:gd name="connsiteX3" fmla="*/ 7707085 w 7944592"/>
              <a:gd name="connsiteY3" fmla="*/ 2357396 h 5229225"/>
              <a:gd name="connsiteX4" fmla="*/ 7944592 w 7944592"/>
              <a:gd name="connsiteY4" fmla="*/ 2559277 h 5229225"/>
              <a:gd name="connsiteX5" fmla="*/ 7707085 w 7944592"/>
              <a:gd name="connsiteY5" fmla="*/ 2808658 h 5229225"/>
              <a:gd name="connsiteX6" fmla="*/ 7184571 w 7944592"/>
              <a:gd name="connsiteY6" fmla="*/ 2939287 h 5229225"/>
              <a:gd name="connsiteX7" fmla="*/ 7171929 w 7944592"/>
              <a:gd name="connsiteY7" fmla="*/ 5229225 h 5229225"/>
              <a:gd name="connsiteX8" fmla="*/ 0 w 7944592"/>
              <a:gd name="connsiteY8" fmla="*/ 5229225 h 5229225"/>
              <a:gd name="connsiteX9" fmla="*/ 0 w 7944592"/>
              <a:gd name="connsiteY9" fmla="*/ 0 h 5229225"/>
              <a:gd name="connsiteX0" fmla="*/ 0 w 7944592"/>
              <a:gd name="connsiteY0" fmla="*/ 0 h 5229225"/>
              <a:gd name="connsiteX1" fmla="*/ 7171929 w 7944592"/>
              <a:gd name="connsiteY1" fmla="*/ 0 h 5229225"/>
              <a:gd name="connsiteX2" fmla="*/ 7160821 w 7944592"/>
              <a:gd name="connsiteY2" fmla="*/ 2307544 h 5229225"/>
              <a:gd name="connsiteX3" fmla="*/ 7707085 w 7944592"/>
              <a:gd name="connsiteY3" fmla="*/ 2357396 h 5229225"/>
              <a:gd name="connsiteX4" fmla="*/ 7944592 w 7944592"/>
              <a:gd name="connsiteY4" fmla="*/ 2559277 h 5229225"/>
              <a:gd name="connsiteX5" fmla="*/ 7707085 w 7944592"/>
              <a:gd name="connsiteY5" fmla="*/ 2808658 h 5229225"/>
              <a:gd name="connsiteX6" fmla="*/ 7184571 w 7944592"/>
              <a:gd name="connsiteY6" fmla="*/ 2939287 h 5229225"/>
              <a:gd name="connsiteX7" fmla="*/ 7171929 w 7944592"/>
              <a:gd name="connsiteY7" fmla="*/ 5229225 h 5229225"/>
              <a:gd name="connsiteX8" fmla="*/ 0 w 7944592"/>
              <a:gd name="connsiteY8" fmla="*/ 5229225 h 5229225"/>
              <a:gd name="connsiteX9" fmla="*/ 0 w 7944592"/>
              <a:gd name="connsiteY9" fmla="*/ 0 h 5229225"/>
              <a:gd name="connsiteX0" fmla="*/ 0 w 7944592"/>
              <a:gd name="connsiteY0" fmla="*/ 0 h 5229225"/>
              <a:gd name="connsiteX1" fmla="*/ 7171929 w 7944592"/>
              <a:gd name="connsiteY1" fmla="*/ 0 h 5229225"/>
              <a:gd name="connsiteX2" fmla="*/ 7160821 w 7944592"/>
              <a:gd name="connsiteY2" fmla="*/ 2307544 h 5229225"/>
              <a:gd name="connsiteX3" fmla="*/ 7392760 w 7944592"/>
              <a:gd name="connsiteY3" fmla="*/ 2338346 h 5229225"/>
              <a:gd name="connsiteX4" fmla="*/ 7944592 w 7944592"/>
              <a:gd name="connsiteY4" fmla="*/ 2559277 h 5229225"/>
              <a:gd name="connsiteX5" fmla="*/ 7707085 w 7944592"/>
              <a:gd name="connsiteY5" fmla="*/ 2808658 h 5229225"/>
              <a:gd name="connsiteX6" fmla="*/ 7184571 w 7944592"/>
              <a:gd name="connsiteY6" fmla="*/ 2939287 h 5229225"/>
              <a:gd name="connsiteX7" fmla="*/ 7171929 w 7944592"/>
              <a:gd name="connsiteY7" fmla="*/ 5229225 h 5229225"/>
              <a:gd name="connsiteX8" fmla="*/ 0 w 7944592"/>
              <a:gd name="connsiteY8" fmla="*/ 5229225 h 5229225"/>
              <a:gd name="connsiteX9" fmla="*/ 0 w 7944592"/>
              <a:gd name="connsiteY9" fmla="*/ 0 h 5229225"/>
              <a:gd name="connsiteX0" fmla="*/ 0 w 7967450"/>
              <a:gd name="connsiteY0" fmla="*/ 0 h 5229225"/>
              <a:gd name="connsiteX1" fmla="*/ 7171929 w 7967450"/>
              <a:gd name="connsiteY1" fmla="*/ 0 h 5229225"/>
              <a:gd name="connsiteX2" fmla="*/ 7160821 w 7967450"/>
              <a:gd name="connsiteY2" fmla="*/ 2307544 h 5229225"/>
              <a:gd name="connsiteX3" fmla="*/ 7944592 w 7967450"/>
              <a:gd name="connsiteY3" fmla="*/ 2559277 h 5229225"/>
              <a:gd name="connsiteX4" fmla="*/ 7707085 w 7967450"/>
              <a:gd name="connsiteY4" fmla="*/ 2808658 h 5229225"/>
              <a:gd name="connsiteX5" fmla="*/ 7184571 w 7967450"/>
              <a:gd name="connsiteY5" fmla="*/ 2939287 h 5229225"/>
              <a:gd name="connsiteX6" fmla="*/ 7171929 w 7967450"/>
              <a:gd name="connsiteY6" fmla="*/ 5229225 h 5229225"/>
              <a:gd name="connsiteX7" fmla="*/ 0 w 7967450"/>
              <a:gd name="connsiteY7" fmla="*/ 5229225 h 5229225"/>
              <a:gd name="connsiteX8" fmla="*/ 0 w 7967450"/>
              <a:gd name="connsiteY8" fmla="*/ 0 h 5229225"/>
              <a:gd name="connsiteX0" fmla="*/ 0 w 7944610"/>
              <a:gd name="connsiteY0" fmla="*/ 0 h 5229225"/>
              <a:gd name="connsiteX1" fmla="*/ 7171929 w 7944610"/>
              <a:gd name="connsiteY1" fmla="*/ 0 h 5229225"/>
              <a:gd name="connsiteX2" fmla="*/ 7160821 w 7944610"/>
              <a:gd name="connsiteY2" fmla="*/ 2307544 h 5229225"/>
              <a:gd name="connsiteX3" fmla="*/ 7944592 w 7944610"/>
              <a:gd name="connsiteY3" fmla="*/ 2559277 h 5229225"/>
              <a:gd name="connsiteX4" fmla="*/ 7184571 w 7944610"/>
              <a:gd name="connsiteY4" fmla="*/ 2939287 h 5229225"/>
              <a:gd name="connsiteX5" fmla="*/ 7171929 w 7944610"/>
              <a:gd name="connsiteY5" fmla="*/ 5229225 h 5229225"/>
              <a:gd name="connsiteX6" fmla="*/ 0 w 7944610"/>
              <a:gd name="connsiteY6" fmla="*/ 5229225 h 5229225"/>
              <a:gd name="connsiteX7" fmla="*/ 0 w 7944610"/>
              <a:gd name="connsiteY7" fmla="*/ 0 h 5229225"/>
              <a:gd name="connsiteX0" fmla="*/ 0 w 7706496"/>
              <a:gd name="connsiteY0" fmla="*/ 0 h 5229225"/>
              <a:gd name="connsiteX1" fmla="*/ 7171929 w 7706496"/>
              <a:gd name="connsiteY1" fmla="*/ 0 h 5229225"/>
              <a:gd name="connsiteX2" fmla="*/ 7160821 w 7706496"/>
              <a:gd name="connsiteY2" fmla="*/ 2307544 h 5229225"/>
              <a:gd name="connsiteX3" fmla="*/ 7706467 w 7706496"/>
              <a:gd name="connsiteY3" fmla="*/ 2635477 h 5229225"/>
              <a:gd name="connsiteX4" fmla="*/ 7184571 w 7706496"/>
              <a:gd name="connsiteY4" fmla="*/ 2939287 h 5229225"/>
              <a:gd name="connsiteX5" fmla="*/ 7171929 w 7706496"/>
              <a:gd name="connsiteY5" fmla="*/ 5229225 h 5229225"/>
              <a:gd name="connsiteX6" fmla="*/ 0 w 7706496"/>
              <a:gd name="connsiteY6" fmla="*/ 5229225 h 5229225"/>
              <a:gd name="connsiteX7" fmla="*/ 0 w 7706496"/>
              <a:gd name="connsiteY7" fmla="*/ 0 h 5229225"/>
              <a:gd name="connsiteX0" fmla="*/ 0 w 7706548"/>
              <a:gd name="connsiteY0" fmla="*/ 0 h 5229225"/>
              <a:gd name="connsiteX1" fmla="*/ 7171929 w 7706548"/>
              <a:gd name="connsiteY1" fmla="*/ 0 h 5229225"/>
              <a:gd name="connsiteX2" fmla="*/ 7160821 w 7706548"/>
              <a:gd name="connsiteY2" fmla="*/ 2307544 h 5229225"/>
              <a:gd name="connsiteX3" fmla="*/ 7706467 w 7706548"/>
              <a:gd name="connsiteY3" fmla="*/ 2635477 h 5229225"/>
              <a:gd name="connsiteX4" fmla="*/ 7184571 w 7706548"/>
              <a:gd name="connsiteY4" fmla="*/ 2939287 h 5229225"/>
              <a:gd name="connsiteX5" fmla="*/ 7171929 w 7706548"/>
              <a:gd name="connsiteY5" fmla="*/ 5229225 h 5229225"/>
              <a:gd name="connsiteX6" fmla="*/ 0 w 7706548"/>
              <a:gd name="connsiteY6" fmla="*/ 5229225 h 5229225"/>
              <a:gd name="connsiteX7" fmla="*/ 0 w 7706548"/>
              <a:gd name="connsiteY7" fmla="*/ 0 h 5229225"/>
              <a:gd name="connsiteX0" fmla="*/ 0 w 7706548"/>
              <a:gd name="connsiteY0" fmla="*/ 0 h 5229225"/>
              <a:gd name="connsiteX1" fmla="*/ 7171929 w 7706548"/>
              <a:gd name="connsiteY1" fmla="*/ 0 h 5229225"/>
              <a:gd name="connsiteX2" fmla="*/ 7160821 w 7706548"/>
              <a:gd name="connsiteY2" fmla="*/ 2307544 h 5229225"/>
              <a:gd name="connsiteX3" fmla="*/ 7706467 w 7706548"/>
              <a:gd name="connsiteY3" fmla="*/ 2635477 h 5229225"/>
              <a:gd name="connsiteX4" fmla="*/ 7184571 w 7706548"/>
              <a:gd name="connsiteY4" fmla="*/ 2939287 h 5229225"/>
              <a:gd name="connsiteX5" fmla="*/ 7171929 w 7706548"/>
              <a:gd name="connsiteY5" fmla="*/ 5229225 h 5229225"/>
              <a:gd name="connsiteX6" fmla="*/ 0 w 7706548"/>
              <a:gd name="connsiteY6" fmla="*/ 5229225 h 5229225"/>
              <a:gd name="connsiteX7" fmla="*/ 0 w 7706548"/>
              <a:gd name="connsiteY7" fmla="*/ 0 h 5229225"/>
              <a:gd name="connsiteX0" fmla="*/ 0 w 7706467"/>
              <a:gd name="connsiteY0" fmla="*/ 0 h 5229225"/>
              <a:gd name="connsiteX1" fmla="*/ 7171929 w 7706467"/>
              <a:gd name="connsiteY1" fmla="*/ 0 h 5229225"/>
              <a:gd name="connsiteX2" fmla="*/ 7160821 w 7706467"/>
              <a:gd name="connsiteY2" fmla="*/ 2307544 h 5229225"/>
              <a:gd name="connsiteX3" fmla="*/ 7706467 w 7706467"/>
              <a:gd name="connsiteY3" fmla="*/ 2635477 h 5229225"/>
              <a:gd name="connsiteX4" fmla="*/ 7184571 w 7706467"/>
              <a:gd name="connsiteY4" fmla="*/ 2939287 h 5229225"/>
              <a:gd name="connsiteX5" fmla="*/ 7171929 w 7706467"/>
              <a:gd name="connsiteY5" fmla="*/ 5229225 h 5229225"/>
              <a:gd name="connsiteX6" fmla="*/ 0 w 7706467"/>
              <a:gd name="connsiteY6" fmla="*/ 5229225 h 5229225"/>
              <a:gd name="connsiteX7" fmla="*/ 0 w 7706467"/>
              <a:gd name="connsiteY7" fmla="*/ 0 h 5229225"/>
              <a:gd name="connsiteX0" fmla="*/ 0 w 7706467"/>
              <a:gd name="connsiteY0" fmla="*/ 0 h 5229225"/>
              <a:gd name="connsiteX1" fmla="*/ 7171929 w 7706467"/>
              <a:gd name="connsiteY1" fmla="*/ 0 h 5229225"/>
              <a:gd name="connsiteX2" fmla="*/ 7160821 w 7706467"/>
              <a:gd name="connsiteY2" fmla="*/ 2307544 h 5229225"/>
              <a:gd name="connsiteX3" fmla="*/ 7706467 w 7706467"/>
              <a:gd name="connsiteY3" fmla="*/ 2635477 h 5229225"/>
              <a:gd name="connsiteX4" fmla="*/ 7184571 w 7706467"/>
              <a:gd name="connsiteY4" fmla="*/ 2939287 h 5229225"/>
              <a:gd name="connsiteX5" fmla="*/ 7171929 w 7706467"/>
              <a:gd name="connsiteY5" fmla="*/ 5229225 h 5229225"/>
              <a:gd name="connsiteX6" fmla="*/ 0 w 7706467"/>
              <a:gd name="connsiteY6" fmla="*/ 5229225 h 5229225"/>
              <a:gd name="connsiteX7" fmla="*/ 0 w 7706467"/>
              <a:gd name="connsiteY7" fmla="*/ 0 h 5229225"/>
              <a:gd name="connsiteX0" fmla="*/ 0 w 7487392"/>
              <a:gd name="connsiteY0" fmla="*/ 0 h 5229225"/>
              <a:gd name="connsiteX1" fmla="*/ 7171929 w 7487392"/>
              <a:gd name="connsiteY1" fmla="*/ 0 h 5229225"/>
              <a:gd name="connsiteX2" fmla="*/ 7160821 w 7487392"/>
              <a:gd name="connsiteY2" fmla="*/ 2307544 h 5229225"/>
              <a:gd name="connsiteX3" fmla="*/ 7487392 w 7487392"/>
              <a:gd name="connsiteY3" fmla="*/ 2635477 h 5229225"/>
              <a:gd name="connsiteX4" fmla="*/ 7184571 w 7487392"/>
              <a:gd name="connsiteY4" fmla="*/ 2939287 h 5229225"/>
              <a:gd name="connsiteX5" fmla="*/ 7171929 w 7487392"/>
              <a:gd name="connsiteY5" fmla="*/ 5229225 h 5229225"/>
              <a:gd name="connsiteX6" fmla="*/ 0 w 7487392"/>
              <a:gd name="connsiteY6" fmla="*/ 5229225 h 5229225"/>
              <a:gd name="connsiteX7" fmla="*/ 0 w 7487392"/>
              <a:gd name="connsiteY7" fmla="*/ 0 h 5229225"/>
              <a:gd name="connsiteX0" fmla="*/ 0 w 7487392"/>
              <a:gd name="connsiteY0" fmla="*/ 0 h 5229225"/>
              <a:gd name="connsiteX1" fmla="*/ 7171929 w 7487392"/>
              <a:gd name="connsiteY1" fmla="*/ 0 h 5229225"/>
              <a:gd name="connsiteX2" fmla="*/ 7160821 w 7487392"/>
              <a:gd name="connsiteY2" fmla="*/ 2307544 h 5229225"/>
              <a:gd name="connsiteX3" fmla="*/ 7487392 w 7487392"/>
              <a:gd name="connsiteY3" fmla="*/ 2635477 h 5229225"/>
              <a:gd name="connsiteX4" fmla="*/ 7166816 w 7487392"/>
              <a:gd name="connsiteY4" fmla="*/ 2939287 h 5229225"/>
              <a:gd name="connsiteX5" fmla="*/ 7171929 w 7487392"/>
              <a:gd name="connsiteY5" fmla="*/ 5229225 h 5229225"/>
              <a:gd name="connsiteX6" fmla="*/ 0 w 7487392"/>
              <a:gd name="connsiteY6" fmla="*/ 5229225 h 5229225"/>
              <a:gd name="connsiteX7" fmla="*/ 0 w 7487392"/>
              <a:gd name="connsiteY7" fmla="*/ 0 h 5229225"/>
              <a:gd name="connsiteX0" fmla="*/ 0 w 7487392"/>
              <a:gd name="connsiteY0" fmla="*/ 0 h 5229225"/>
              <a:gd name="connsiteX1" fmla="*/ 7171929 w 7487392"/>
              <a:gd name="connsiteY1" fmla="*/ 0 h 5229225"/>
              <a:gd name="connsiteX2" fmla="*/ 7160821 w 7487392"/>
              <a:gd name="connsiteY2" fmla="*/ 2307544 h 5229225"/>
              <a:gd name="connsiteX3" fmla="*/ 7487392 w 7487392"/>
              <a:gd name="connsiteY3" fmla="*/ 2635477 h 5229225"/>
              <a:gd name="connsiteX4" fmla="*/ 7166816 w 7487392"/>
              <a:gd name="connsiteY4" fmla="*/ 2939287 h 5229225"/>
              <a:gd name="connsiteX5" fmla="*/ 7171929 w 7487392"/>
              <a:gd name="connsiteY5" fmla="*/ 5229225 h 5229225"/>
              <a:gd name="connsiteX6" fmla="*/ 0 w 7487392"/>
              <a:gd name="connsiteY6" fmla="*/ 5229225 h 5229225"/>
              <a:gd name="connsiteX7" fmla="*/ 0 w 7487392"/>
              <a:gd name="connsiteY7" fmla="*/ 0 h 5229225"/>
              <a:gd name="connsiteX0" fmla="*/ 0 w 7487392"/>
              <a:gd name="connsiteY0" fmla="*/ 0 h 5229225"/>
              <a:gd name="connsiteX1" fmla="*/ 7171929 w 7487392"/>
              <a:gd name="connsiteY1" fmla="*/ 0 h 5229225"/>
              <a:gd name="connsiteX2" fmla="*/ 7151943 w 7487392"/>
              <a:gd name="connsiteY2" fmla="*/ 2301625 h 5229225"/>
              <a:gd name="connsiteX3" fmla="*/ 7487392 w 7487392"/>
              <a:gd name="connsiteY3" fmla="*/ 2635477 h 5229225"/>
              <a:gd name="connsiteX4" fmla="*/ 7166816 w 7487392"/>
              <a:gd name="connsiteY4" fmla="*/ 2939287 h 5229225"/>
              <a:gd name="connsiteX5" fmla="*/ 7171929 w 7487392"/>
              <a:gd name="connsiteY5" fmla="*/ 5229225 h 5229225"/>
              <a:gd name="connsiteX6" fmla="*/ 0 w 7487392"/>
              <a:gd name="connsiteY6" fmla="*/ 5229225 h 5229225"/>
              <a:gd name="connsiteX7" fmla="*/ 0 w 7487392"/>
              <a:gd name="connsiteY7" fmla="*/ 0 h 5229225"/>
              <a:gd name="connsiteX0" fmla="*/ 0 w 7493310"/>
              <a:gd name="connsiteY0" fmla="*/ 0 h 5229225"/>
              <a:gd name="connsiteX1" fmla="*/ 7171929 w 7493310"/>
              <a:gd name="connsiteY1" fmla="*/ 0 h 5229225"/>
              <a:gd name="connsiteX2" fmla="*/ 7151943 w 7493310"/>
              <a:gd name="connsiteY2" fmla="*/ 2301625 h 5229225"/>
              <a:gd name="connsiteX3" fmla="*/ 7493310 w 7493310"/>
              <a:gd name="connsiteY3" fmla="*/ 2617721 h 5229225"/>
              <a:gd name="connsiteX4" fmla="*/ 7166816 w 7493310"/>
              <a:gd name="connsiteY4" fmla="*/ 2939287 h 5229225"/>
              <a:gd name="connsiteX5" fmla="*/ 7171929 w 7493310"/>
              <a:gd name="connsiteY5" fmla="*/ 5229225 h 5229225"/>
              <a:gd name="connsiteX6" fmla="*/ 0 w 7493310"/>
              <a:gd name="connsiteY6" fmla="*/ 5229225 h 5229225"/>
              <a:gd name="connsiteX7" fmla="*/ 0 w 7493310"/>
              <a:gd name="connsiteY7" fmla="*/ 0 h 5229225"/>
              <a:gd name="connsiteX0" fmla="*/ 0 w 7493310"/>
              <a:gd name="connsiteY0" fmla="*/ 0 h 5229225"/>
              <a:gd name="connsiteX1" fmla="*/ 7171929 w 7493310"/>
              <a:gd name="connsiteY1" fmla="*/ 0 h 5229225"/>
              <a:gd name="connsiteX2" fmla="*/ 7151943 w 7493310"/>
              <a:gd name="connsiteY2" fmla="*/ 2301625 h 5229225"/>
              <a:gd name="connsiteX3" fmla="*/ 7493310 w 7493310"/>
              <a:gd name="connsiteY3" fmla="*/ 2617721 h 5229225"/>
              <a:gd name="connsiteX4" fmla="*/ 7166816 w 7493310"/>
              <a:gd name="connsiteY4" fmla="*/ 2939287 h 5229225"/>
              <a:gd name="connsiteX5" fmla="*/ 7171929 w 7493310"/>
              <a:gd name="connsiteY5" fmla="*/ 5229225 h 5229225"/>
              <a:gd name="connsiteX6" fmla="*/ 0 w 7493310"/>
              <a:gd name="connsiteY6" fmla="*/ 5229225 h 5229225"/>
              <a:gd name="connsiteX7" fmla="*/ 0 w 7493310"/>
              <a:gd name="connsiteY7" fmla="*/ 0 h 5229225"/>
              <a:gd name="connsiteX0" fmla="*/ 0 w 7493310"/>
              <a:gd name="connsiteY0" fmla="*/ 0 h 5229225"/>
              <a:gd name="connsiteX1" fmla="*/ 7171929 w 7493310"/>
              <a:gd name="connsiteY1" fmla="*/ 0 h 5229225"/>
              <a:gd name="connsiteX2" fmla="*/ 7151943 w 7493310"/>
              <a:gd name="connsiteY2" fmla="*/ 2301625 h 5229225"/>
              <a:gd name="connsiteX3" fmla="*/ 7493310 w 7493310"/>
              <a:gd name="connsiteY3" fmla="*/ 2617721 h 5229225"/>
              <a:gd name="connsiteX4" fmla="*/ 7166816 w 7493310"/>
              <a:gd name="connsiteY4" fmla="*/ 2939287 h 5229225"/>
              <a:gd name="connsiteX5" fmla="*/ 7171929 w 7493310"/>
              <a:gd name="connsiteY5" fmla="*/ 5229225 h 5229225"/>
              <a:gd name="connsiteX6" fmla="*/ 0 w 7493310"/>
              <a:gd name="connsiteY6" fmla="*/ 5229225 h 5229225"/>
              <a:gd name="connsiteX7" fmla="*/ 0 w 7493310"/>
              <a:gd name="connsiteY7" fmla="*/ 0 h 5229225"/>
              <a:gd name="connsiteX0" fmla="*/ 0 w 7493310"/>
              <a:gd name="connsiteY0" fmla="*/ 0 h 5229225"/>
              <a:gd name="connsiteX1" fmla="*/ 7171929 w 7493310"/>
              <a:gd name="connsiteY1" fmla="*/ 0 h 5229225"/>
              <a:gd name="connsiteX2" fmla="*/ 7151943 w 7493310"/>
              <a:gd name="connsiteY2" fmla="*/ 2301625 h 5229225"/>
              <a:gd name="connsiteX3" fmla="*/ 7493310 w 7493310"/>
              <a:gd name="connsiteY3" fmla="*/ 2617721 h 5229225"/>
              <a:gd name="connsiteX4" fmla="*/ 7166816 w 7493310"/>
              <a:gd name="connsiteY4" fmla="*/ 2939287 h 5229225"/>
              <a:gd name="connsiteX5" fmla="*/ 7171929 w 7493310"/>
              <a:gd name="connsiteY5" fmla="*/ 5229225 h 5229225"/>
              <a:gd name="connsiteX6" fmla="*/ 0 w 7493310"/>
              <a:gd name="connsiteY6" fmla="*/ 5229225 h 5229225"/>
              <a:gd name="connsiteX7" fmla="*/ 0 w 7493310"/>
              <a:gd name="connsiteY7" fmla="*/ 0 h 5229225"/>
              <a:gd name="connsiteX0" fmla="*/ 0 w 7493310"/>
              <a:gd name="connsiteY0" fmla="*/ 0 h 5229225"/>
              <a:gd name="connsiteX1" fmla="*/ 7171929 w 7493310"/>
              <a:gd name="connsiteY1" fmla="*/ 0 h 5229225"/>
              <a:gd name="connsiteX2" fmla="*/ 7151943 w 7493310"/>
              <a:gd name="connsiteY2" fmla="*/ 2301625 h 5229225"/>
              <a:gd name="connsiteX3" fmla="*/ 7493310 w 7493310"/>
              <a:gd name="connsiteY3" fmla="*/ 2617721 h 5229225"/>
              <a:gd name="connsiteX4" fmla="*/ 7166816 w 7493310"/>
              <a:gd name="connsiteY4" fmla="*/ 2939287 h 5229225"/>
              <a:gd name="connsiteX5" fmla="*/ 7171929 w 7493310"/>
              <a:gd name="connsiteY5" fmla="*/ 5229225 h 5229225"/>
              <a:gd name="connsiteX6" fmla="*/ 0 w 7493310"/>
              <a:gd name="connsiteY6" fmla="*/ 5229225 h 5229225"/>
              <a:gd name="connsiteX7" fmla="*/ 0 w 7493310"/>
              <a:gd name="connsiteY7" fmla="*/ 0 h 522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93310" h="5229225">
                <a:moveTo>
                  <a:pt x="0" y="0"/>
                </a:moveTo>
                <a:lnTo>
                  <a:pt x="7171929" y="0"/>
                </a:lnTo>
                <a:cubicBezTo>
                  <a:pt x="7168226" y="766006"/>
                  <a:pt x="7155646" y="1535619"/>
                  <a:pt x="7151943" y="2301625"/>
                </a:cubicBezTo>
                <a:cubicBezTo>
                  <a:pt x="7311422" y="2450281"/>
                  <a:pt x="7403627" y="2541006"/>
                  <a:pt x="7493310" y="2617721"/>
                </a:cubicBezTo>
                <a:cubicBezTo>
                  <a:pt x="7331089" y="2755562"/>
                  <a:pt x="7262764" y="2848755"/>
                  <a:pt x="7166816" y="2939287"/>
                </a:cubicBezTo>
                <a:cubicBezTo>
                  <a:pt x="7163673" y="3340756"/>
                  <a:pt x="7164012" y="3933169"/>
                  <a:pt x="7171929" y="5229225"/>
                </a:cubicBezTo>
                <a:lnTo>
                  <a:pt x="0" y="5229225"/>
                </a:lnTo>
                <a:lnTo>
                  <a:pt x="0" y="0"/>
                </a:lnTo>
                <a:close/>
              </a:path>
            </a:pathLst>
          </a:custGeom>
        </p:spPr>
        <p:txBody>
          <a:bodyPr lIns="77916" tIns="38958" rIns="77916" bIns="38958"/>
          <a:lstStyle>
            <a:lvl1pPr algn="ctr">
              <a:defRPr/>
            </a:lvl1pPr>
          </a:lstStyle>
          <a:p>
            <a:endParaRPr lang="ru-RU" dirty="0"/>
          </a:p>
        </p:txBody>
      </p:sp>
      <p:sp>
        <p:nvSpPr>
          <p:cNvPr id="23" name="Текст 27"/>
          <p:cNvSpPr>
            <a:spLocks noGrp="1"/>
          </p:cNvSpPr>
          <p:nvPr>
            <p:ph type="body" sz="quarter" idx="26"/>
          </p:nvPr>
        </p:nvSpPr>
        <p:spPr>
          <a:xfrm>
            <a:off x="0" y="2851319"/>
            <a:ext cx="2943958" cy="729153"/>
          </a:xfrm>
          <a:prstGeom prst="homePlate">
            <a:avLst/>
          </a:prstGeom>
          <a:solidFill>
            <a:schemeClr val="accent2"/>
          </a:solidFill>
        </p:spPr>
        <p:txBody>
          <a:bodyPr wrap="square" lIns="214730" tIns="61351" rIns="61351" bIns="38958">
            <a:spAutoFit/>
          </a:bodyPr>
          <a:lstStyle>
            <a:lvl1pPr marL="0" indent="0"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  <a:lvl2pPr marL="158268" indent="-158268">
              <a:buClr>
                <a:schemeClr val="bg1"/>
              </a:buClr>
              <a:buFont typeface="Wingdings" pitchFamily="2" charset="2"/>
              <a:buChar char="§"/>
              <a:defRPr sz="1200">
                <a:solidFill>
                  <a:schemeClr val="bg1"/>
                </a:solidFill>
              </a:defRPr>
            </a:lvl2pPr>
            <a:lvl3pPr marL="378760" indent="-220493">
              <a:buClr>
                <a:schemeClr val="bg1"/>
              </a:buClr>
              <a:buFont typeface="Calibri" pitchFamily="34" charset="0"/>
              <a:buChar char="–"/>
              <a:defRPr sz="1200">
                <a:solidFill>
                  <a:schemeClr val="bg1"/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30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3" name="Текст 10"/>
          <p:cNvSpPr>
            <a:spLocks noGrp="1"/>
          </p:cNvSpPr>
          <p:nvPr>
            <p:ph type="body" sz="quarter" idx="31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20885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20"/>
          </p:nvPr>
        </p:nvSpPr>
        <p:spPr>
          <a:xfrm>
            <a:off x="1" y="1788320"/>
            <a:ext cx="4474334" cy="810816"/>
          </a:xfrm>
          <a:custGeom>
            <a:avLst/>
            <a:gdLst>
              <a:gd name="connsiteX0" fmla="*/ 0 w 4845050"/>
              <a:gd name="connsiteY0" fmla="*/ 0 h 1081088"/>
              <a:gd name="connsiteX1" fmla="*/ 4845050 w 4845050"/>
              <a:gd name="connsiteY1" fmla="*/ 0 h 1081088"/>
              <a:gd name="connsiteX2" fmla="*/ 4845050 w 4845050"/>
              <a:gd name="connsiteY2" fmla="*/ 1081088 h 1081088"/>
              <a:gd name="connsiteX3" fmla="*/ 0 w 4845050"/>
              <a:gd name="connsiteY3" fmla="*/ 1081088 h 1081088"/>
              <a:gd name="connsiteX4" fmla="*/ 0 w 4845050"/>
              <a:gd name="connsiteY4" fmla="*/ 0 h 1081088"/>
              <a:gd name="connsiteX0" fmla="*/ 0 w 4845050"/>
              <a:gd name="connsiteY0" fmla="*/ 2470 h 1083558"/>
              <a:gd name="connsiteX1" fmla="*/ 3341510 w 4845050"/>
              <a:gd name="connsiteY1" fmla="*/ 0 h 1083558"/>
              <a:gd name="connsiteX2" fmla="*/ 4845050 w 4845050"/>
              <a:gd name="connsiteY2" fmla="*/ 2470 h 1083558"/>
              <a:gd name="connsiteX3" fmla="*/ 4845050 w 4845050"/>
              <a:gd name="connsiteY3" fmla="*/ 1083558 h 1083558"/>
              <a:gd name="connsiteX4" fmla="*/ 0 w 4845050"/>
              <a:gd name="connsiteY4" fmla="*/ 1083558 h 1083558"/>
              <a:gd name="connsiteX5" fmla="*/ 0 w 4845050"/>
              <a:gd name="connsiteY5" fmla="*/ 2470 h 1083558"/>
              <a:gd name="connsiteX0" fmla="*/ 0 w 4856339"/>
              <a:gd name="connsiteY0" fmla="*/ 2470 h 1083558"/>
              <a:gd name="connsiteX1" fmla="*/ 3341510 w 4856339"/>
              <a:gd name="connsiteY1" fmla="*/ 0 h 1083558"/>
              <a:gd name="connsiteX2" fmla="*/ 4856339 w 4856339"/>
              <a:gd name="connsiteY2" fmla="*/ 600781 h 1083558"/>
              <a:gd name="connsiteX3" fmla="*/ 4845050 w 4856339"/>
              <a:gd name="connsiteY3" fmla="*/ 1083558 h 1083558"/>
              <a:gd name="connsiteX4" fmla="*/ 0 w 4856339"/>
              <a:gd name="connsiteY4" fmla="*/ 1083558 h 1083558"/>
              <a:gd name="connsiteX5" fmla="*/ 0 w 4856339"/>
              <a:gd name="connsiteY5" fmla="*/ 2470 h 1083558"/>
              <a:gd name="connsiteX0" fmla="*/ 0 w 4856339"/>
              <a:gd name="connsiteY0" fmla="*/ 2470 h 1083558"/>
              <a:gd name="connsiteX1" fmla="*/ 3341510 w 4856339"/>
              <a:gd name="connsiteY1" fmla="*/ 0 h 1083558"/>
              <a:gd name="connsiteX2" fmla="*/ 4856339 w 4856339"/>
              <a:gd name="connsiteY2" fmla="*/ 442736 h 1083558"/>
              <a:gd name="connsiteX3" fmla="*/ 4845050 w 4856339"/>
              <a:gd name="connsiteY3" fmla="*/ 1083558 h 1083558"/>
              <a:gd name="connsiteX4" fmla="*/ 0 w 4856339"/>
              <a:gd name="connsiteY4" fmla="*/ 1083558 h 1083558"/>
              <a:gd name="connsiteX5" fmla="*/ 0 w 4856339"/>
              <a:gd name="connsiteY5" fmla="*/ 2470 h 1083558"/>
              <a:gd name="connsiteX0" fmla="*/ 0 w 4856339"/>
              <a:gd name="connsiteY0" fmla="*/ 0 h 1081088"/>
              <a:gd name="connsiteX1" fmla="*/ 3373514 w 4856339"/>
              <a:gd name="connsiteY1" fmla="*/ 2102 h 1081088"/>
              <a:gd name="connsiteX2" fmla="*/ 4856339 w 4856339"/>
              <a:gd name="connsiteY2" fmla="*/ 440266 h 1081088"/>
              <a:gd name="connsiteX3" fmla="*/ 4845050 w 4856339"/>
              <a:gd name="connsiteY3" fmla="*/ 1081088 h 1081088"/>
              <a:gd name="connsiteX4" fmla="*/ 0 w 4856339"/>
              <a:gd name="connsiteY4" fmla="*/ 1081088 h 1081088"/>
              <a:gd name="connsiteX5" fmla="*/ 0 w 4856339"/>
              <a:gd name="connsiteY5" fmla="*/ 0 h 1081088"/>
              <a:gd name="connsiteX0" fmla="*/ 0 w 4845050"/>
              <a:gd name="connsiteY0" fmla="*/ 0 h 1081088"/>
              <a:gd name="connsiteX1" fmla="*/ 3373514 w 4845050"/>
              <a:gd name="connsiteY1" fmla="*/ 2102 h 1081088"/>
              <a:gd name="connsiteX2" fmla="*/ 4842623 w 4845050"/>
              <a:gd name="connsiteY2" fmla="*/ 426550 h 1081088"/>
              <a:gd name="connsiteX3" fmla="*/ 4845050 w 4845050"/>
              <a:gd name="connsiteY3" fmla="*/ 1081088 h 1081088"/>
              <a:gd name="connsiteX4" fmla="*/ 0 w 4845050"/>
              <a:gd name="connsiteY4" fmla="*/ 1081088 h 1081088"/>
              <a:gd name="connsiteX5" fmla="*/ 0 w 4845050"/>
              <a:gd name="connsiteY5" fmla="*/ 0 h 1081088"/>
              <a:gd name="connsiteX0" fmla="*/ 0 w 4847195"/>
              <a:gd name="connsiteY0" fmla="*/ 0 h 1081088"/>
              <a:gd name="connsiteX1" fmla="*/ 3373514 w 4847195"/>
              <a:gd name="connsiteY1" fmla="*/ 2102 h 1081088"/>
              <a:gd name="connsiteX2" fmla="*/ 4847195 w 4847195"/>
              <a:gd name="connsiteY2" fmla="*/ 444838 h 1081088"/>
              <a:gd name="connsiteX3" fmla="*/ 4845050 w 4847195"/>
              <a:gd name="connsiteY3" fmla="*/ 1081088 h 1081088"/>
              <a:gd name="connsiteX4" fmla="*/ 0 w 4847195"/>
              <a:gd name="connsiteY4" fmla="*/ 1081088 h 1081088"/>
              <a:gd name="connsiteX5" fmla="*/ 0 w 4847195"/>
              <a:gd name="connsiteY5" fmla="*/ 0 h 108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47195" h="1081088">
                <a:moveTo>
                  <a:pt x="0" y="0"/>
                </a:moveTo>
                <a:lnTo>
                  <a:pt x="3373514" y="2102"/>
                </a:lnTo>
                <a:lnTo>
                  <a:pt x="4847195" y="444838"/>
                </a:lnTo>
                <a:lnTo>
                  <a:pt x="4845050" y="1081088"/>
                </a:lnTo>
                <a:lnTo>
                  <a:pt x="0" y="108108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lIns="214730" tIns="61351" rIns="1411082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9" name="Текст 27"/>
          <p:cNvSpPr>
            <a:spLocks noGrp="1"/>
          </p:cNvSpPr>
          <p:nvPr>
            <p:ph type="body" sz="quarter" idx="32"/>
          </p:nvPr>
        </p:nvSpPr>
        <p:spPr>
          <a:xfrm flipH="1">
            <a:off x="4637943" y="1784527"/>
            <a:ext cx="4508094" cy="814227"/>
          </a:xfrm>
          <a:custGeom>
            <a:avLst/>
            <a:gdLst>
              <a:gd name="connsiteX0" fmla="*/ 0 w 4845050"/>
              <a:gd name="connsiteY0" fmla="*/ 0 h 1081088"/>
              <a:gd name="connsiteX1" fmla="*/ 4845050 w 4845050"/>
              <a:gd name="connsiteY1" fmla="*/ 0 h 1081088"/>
              <a:gd name="connsiteX2" fmla="*/ 4845050 w 4845050"/>
              <a:gd name="connsiteY2" fmla="*/ 1081088 h 1081088"/>
              <a:gd name="connsiteX3" fmla="*/ 0 w 4845050"/>
              <a:gd name="connsiteY3" fmla="*/ 1081088 h 1081088"/>
              <a:gd name="connsiteX4" fmla="*/ 0 w 4845050"/>
              <a:gd name="connsiteY4" fmla="*/ 0 h 1081088"/>
              <a:gd name="connsiteX0" fmla="*/ 0 w 4845050"/>
              <a:gd name="connsiteY0" fmla="*/ 2470 h 1083558"/>
              <a:gd name="connsiteX1" fmla="*/ 3341510 w 4845050"/>
              <a:gd name="connsiteY1" fmla="*/ 0 h 1083558"/>
              <a:gd name="connsiteX2" fmla="*/ 4845050 w 4845050"/>
              <a:gd name="connsiteY2" fmla="*/ 2470 h 1083558"/>
              <a:gd name="connsiteX3" fmla="*/ 4845050 w 4845050"/>
              <a:gd name="connsiteY3" fmla="*/ 1083558 h 1083558"/>
              <a:gd name="connsiteX4" fmla="*/ 0 w 4845050"/>
              <a:gd name="connsiteY4" fmla="*/ 1083558 h 1083558"/>
              <a:gd name="connsiteX5" fmla="*/ 0 w 4845050"/>
              <a:gd name="connsiteY5" fmla="*/ 2470 h 1083558"/>
              <a:gd name="connsiteX0" fmla="*/ 0 w 4856339"/>
              <a:gd name="connsiteY0" fmla="*/ 2470 h 1083558"/>
              <a:gd name="connsiteX1" fmla="*/ 3341510 w 4856339"/>
              <a:gd name="connsiteY1" fmla="*/ 0 h 1083558"/>
              <a:gd name="connsiteX2" fmla="*/ 4856339 w 4856339"/>
              <a:gd name="connsiteY2" fmla="*/ 600781 h 1083558"/>
              <a:gd name="connsiteX3" fmla="*/ 4845050 w 4856339"/>
              <a:gd name="connsiteY3" fmla="*/ 1083558 h 1083558"/>
              <a:gd name="connsiteX4" fmla="*/ 0 w 4856339"/>
              <a:gd name="connsiteY4" fmla="*/ 1083558 h 1083558"/>
              <a:gd name="connsiteX5" fmla="*/ 0 w 4856339"/>
              <a:gd name="connsiteY5" fmla="*/ 2470 h 1083558"/>
              <a:gd name="connsiteX0" fmla="*/ 0 w 4856339"/>
              <a:gd name="connsiteY0" fmla="*/ 2470 h 1083558"/>
              <a:gd name="connsiteX1" fmla="*/ 3341510 w 4856339"/>
              <a:gd name="connsiteY1" fmla="*/ 0 h 1083558"/>
              <a:gd name="connsiteX2" fmla="*/ 4856339 w 4856339"/>
              <a:gd name="connsiteY2" fmla="*/ 442736 h 1083558"/>
              <a:gd name="connsiteX3" fmla="*/ 4845050 w 4856339"/>
              <a:gd name="connsiteY3" fmla="*/ 1083558 h 1083558"/>
              <a:gd name="connsiteX4" fmla="*/ 0 w 4856339"/>
              <a:gd name="connsiteY4" fmla="*/ 1083558 h 1083558"/>
              <a:gd name="connsiteX5" fmla="*/ 0 w 4856339"/>
              <a:gd name="connsiteY5" fmla="*/ 2470 h 1083558"/>
              <a:gd name="connsiteX0" fmla="*/ 0 w 4856339"/>
              <a:gd name="connsiteY0" fmla="*/ 0 h 1081088"/>
              <a:gd name="connsiteX1" fmla="*/ 3373514 w 4856339"/>
              <a:gd name="connsiteY1" fmla="*/ 2102 h 1081088"/>
              <a:gd name="connsiteX2" fmla="*/ 4856339 w 4856339"/>
              <a:gd name="connsiteY2" fmla="*/ 440266 h 1081088"/>
              <a:gd name="connsiteX3" fmla="*/ 4845050 w 4856339"/>
              <a:gd name="connsiteY3" fmla="*/ 1081088 h 1081088"/>
              <a:gd name="connsiteX4" fmla="*/ 0 w 4856339"/>
              <a:gd name="connsiteY4" fmla="*/ 1081088 h 1081088"/>
              <a:gd name="connsiteX5" fmla="*/ 0 w 4856339"/>
              <a:gd name="connsiteY5" fmla="*/ 0 h 1081088"/>
              <a:gd name="connsiteX0" fmla="*/ 0 w 4845050"/>
              <a:gd name="connsiteY0" fmla="*/ 0 h 1081088"/>
              <a:gd name="connsiteX1" fmla="*/ 3373514 w 4845050"/>
              <a:gd name="connsiteY1" fmla="*/ 2102 h 1081088"/>
              <a:gd name="connsiteX2" fmla="*/ 4842623 w 4845050"/>
              <a:gd name="connsiteY2" fmla="*/ 426550 h 1081088"/>
              <a:gd name="connsiteX3" fmla="*/ 4845050 w 4845050"/>
              <a:gd name="connsiteY3" fmla="*/ 1081088 h 1081088"/>
              <a:gd name="connsiteX4" fmla="*/ 0 w 4845050"/>
              <a:gd name="connsiteY4" fmla="*/ 1081088 h 1081088"/>
              <a:gd name="connsiteX5" fmla="*/ 0 w 4845050"/>
              <a:gd name="connsiteY5" fmla="*/ 0 h 1081088"/>
              <a:gd name="connsiteX0" fmla="*/ 0 w 4847195"/>
              <a:gd name="connsiteY0" fmla="*/ 0 h 1081088"/>
              <a:gd name="connsiteX1" fmla="*/ 3373514 w 4847195"/>
              <a:gd name="connsiteY1" fmla="*/ 2102 h 1081088"/>
              <a:gd name="connsiteX2" fmla="*/ 4847195 w 4847195"/>
              <a:gd name="connsiteY2" fmla="*/ 444838 h 1081088"/>
              <a:gd name="connsiteX3" fmla="*/ 4845050 w 4847195"/>
              <a:gd name="connsiteY3" fmla="*/ 1081088 h 1081088"/>
              <a:gd name="connsiteX4" fmla="*/ 0 w 4847195"/>
              <a:gd name="connsiteY4" fmla="*/ 1081088 h 1081088"/>
              <a:gd name="connsiteX5" fmla="*/ 0 w 4847195"/>
              <a:gd name="connsiteY5" fmla="*/ 0 h 1081088"/>
              <a:gd name="connsiteX0" fmla="*/ 0 w 4847195"/>
              <a:gd name="connsiteY0" fmla="*/ 4548 h 1085636"/>
              <a:gd name="connsiteX1" fmla="*/ 3324362 w 4847195"/>
              <a:gd name="connsiteY1" fmla="*/ 0 h 1085636"/>
              <a:gd name="connsiteX2" fmla="*/ 4847195 w 4847195"/>
              <a:gd name="connsiteY2" fmla="*/ 449386 h 1085636"/>
              <a:gd name="connsiteX3" fmla="*/ 4845050 w 4847195"/>
              <a:gd name="connsiteY3" fmla="*/ 1085636 h 1085636"/>
              <a:gd name="connsiteX4" fmla="*/ 0 w 4847195"/>
              <a:gd name="connsiteY4" fmla="*/ 1085636 h 1085636"/>
              <a:gd name="connsiteX5" fmla="*/ 0 w 4847195"/>
              <a:gd name="connsiteY5" fmla="*/ 4548 h 108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47195" h="1085636">
                <a:moveTo>
                  <a:pt x="0" y="4548"/>
                </a:moveTo>
                <a:lnTo>
                  <a:pt x="3324362" y="0"/>
                </a:lnTo>
                <a:lnTo>
                  <a:pt x="4847195" y="449386"/>
                </a:lnTo>
                <a:lnTo>
                  <a:pt x="4845050" y="1085636"/>
                </a:lnTo>
                <a:lnTo>
                  <a:pt x="0" y="1085636"/>
                </a:lnTo>
                <a:lnTo>
                  <a:pt x="0" y="4548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lIns="1411082" tIns="61351" rIns="92027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0" name="Объект 11"/>
          <p:cNvSpPr>
            <a:spLocks noGrp="1"/>
          </p:cNvSpPr>
          <p:nvPr>
            <p:ph sz="quarter" idx="25"/>
          </p:nvPr>
        </p:nvSpPr>
        <p:spPr>
          <a:xfrm>
            <a:off x="3" y="2599136"/>
            <a:ext cx="4472353" cy="2538413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 b="1">
                <a:solidFill>
                  <a:schemeClr val="accent2"/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1" name="Объект 11"/>
          <p:cNvSpPr>
            <a:spLocks noGrp="1"/>
          </p:cNvSpPr>
          <p:nvPr>
            <p:ph sz="quarter" idx="33"/>
          </p:nvPr>
        </p:nvSpPr>
        <p:spPr>
          <a:xfrm>
            <a:off x="4605706" y="2599138"/>
            <a:ext cx="4538296" cy="2544365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 b="1">
                <a:solidFill>
                  <a:schemeClr val="accent2"/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2" name="Текст 27"/>
          <p:cNvSpPr>
            <a:spLocks noGrp="1"/>
          </p:cNvSpPr>
          <p:nvPr>
            <p:ph type="body" sz="quarter" idx="26"/>
          </p:nvPr>
        </p:nvSpPr>
        <p:spPr>
          <a:xfrm rot="5400000">
            <a:off x="4220791" y="109286"/>
            <a:ext cx="703150" cy="2925637"/>
          </a:xfrm>
          <a:custGeom>
            <a:avLst/>
            <a:gdLst>
              <a:gd name="connsiteX0" fmla="*/ 0 w 936600"/>
              <a:gd name="connsiteY0" fmla="*/ 0 h 3168650"/>
              <a:gd name="connsiteX1" fmla="*/ 468300 w 936600"/>
              <a:gd name="connsiteY1" fmla="*/ 0 h 3168650"/>
              <a:gd name="connsiteX2" fmla="*/ 936600 w 936600"/>
              <a:gd name="connsiteY2" fmla="*/ 1584325 h 3168650"/>
              <a:gd name="connsiteX3" fmla="*/ 468300 w 936600"/>
              <a:gd name="connsiteY3" fmla="*/ 3168650 h 3168650"/>
              <a:gd name="connsiteX4" fmla="*/ 0 w 936600"/>
              <a:gd name="connsiteY4" fmla="*/ 3168650 h 3168650"/>
              <a:gd name="connsiteX5" fmla="*/ 0 w 936600"/>
              <a:gd name="connsiteY5" fmla="*/ 0 h 3168650"/>
              <a:gd name="connsiteX0" fmla="*/ 0 w 936600"/>
              <a:gd name="connsiteY0" fmla="*/ 30297 h 3198947"/>
              <a:gd name="connsiteX1" fmla="*/ 462791 w 936600"/>
              <a:gd name="connsiteY1" fmla="*/ 0 h 3198947"/>
              <a:gd name="connsiteX2" fmla="*/ 936600 w 936600"/>
              <a:gd name="connsiteY2" fmla="*/ 1614622 h 3198947"/>
              <a:gd name="connsiteX3" fmla="*/ 468300 w 936600"/>
              <a:gd name="connsiteY3" fmla="*/ 3198947 h 3198947"/>
              <a:gd name="connsiteX4" fmla="*/ 0 w 936600"/>
              <a:gd name="connsiteY4" fmla="*/ 3198947 h 3198947"/>
              <a:gd name="connsiteX5" fmla="*/ 0 w 936600"/>
              <a:gd name="connsiteY5" fmla="*/ 30297 h 3198947"/>
              <a:gd name="connsiteX0" fmla="*/ 3 w 936600"/>
              <a:gd name="connsiteY0" fmla="*/ 0 h 3204456"/>
              <a:gd name="connsiteX1" fmla="*/ 462791 w 936600"/>
              <a:gd name="connsiteY1" fmla="*/ 5509 h 3204456"/>
              <a:gd name="connsiteX2" fmla="*/ 936600 w 936600"/>
              <a:gd name="connsiteY2" fmla="*/ 1620131 h 3204456"/>
              <a:gd name="connsiteX3" fmla="*/ 468300 w 936600"/>
              <a:gd name="connsiteY3" fmla="*/ 3204456 h 3204456"/>
              <a:gd name="connsiteX4" fmla="*/ 0 w 936600"/>
              <a:gd name="connsiteY4" fmla="*/ 3204456 h 3204456"/>
              <a:gd name="connsiteX5" fmla="*/ 3 w 936600"/>
              <a:gd name="connsiteY5" fmla="*/ 0 h 3204456"/>
              <a:gd name="connsiteX0" fmla="*/ 3 w 936600"/>
              <a:gd name="connsiteY0" fmla="*/ 0 h 3204456"/>
              <a:gd name="connsiteX1" fmla="*/ 462791 w 936600"/>
              <a:gd name="connsiteY1" fmla="*/ 5509 h 3204456"/>
              <a:gd name="connsiteX2" fmla="*/ 936600 w 936600"/>
              <a:gd name="connsiteY2" fmla="*/ 1620131 h 3204456"/>
              <a:gd name="connsiteX3" fmla="*/ 479317 w 936600"/>
              <a:gd name="connsiteY3" fmla="*/ 3176914 h 3204456"/>
              <a:gd name="connsiteX4" fmla="*/ 0 w 936600"/>
              <a:gd name="connsiteY4" fmla="*/ 3204456 h 3204456"/>
              <a:gd name="connsiteX5" fmla="*/ 3 w 936600"/>
              <a:gd name="connsiteY5" fmla="*/ 0 h 3204456"/>
              <a:gd name="connsiteX0" fmla="*/ 2757 w 939354"/>
              <a:gd name="connsiteY0" fmla="*/ 0 h 3176914"/>
              <a:gd name="connsiteX1" fmla="*/ 465545 w 939354"/>
              <a:gd name="connsiteY1" fmla="*/ 5509 h 3176914"/>
              <a:gd name="connsiteX2" fmla="*/ 939354 w 939354"/>
              <a:gd name="connsiteY2" fmla="*/ 1620131 h 3176914"/>
              <a:gd name="connsiteX3" fmla="*/ 482071 w 939354"/>
              <a:gd name="connsiteY3" fmla="*/ 3176914 h 3176914"/>
              <a:gd name="connsiteX4" fmla="*/ 0 w 939354"/>
              <a:gd name="connsiteY4" fmla="*/ 3171405 h 3176914"/>
              <a:gd name="connsiteX5" fmla="*/ 2757 w 939354"/>
              <a:gd name="connsiteY5" fmla="*/ 0 h 3176914"/>
              <a:gd name="connsiteX0" fmla="*/ 2757 w 939354"/>
              <a:gd name="connsiteY0" fmla="*/ 0 h 3176914"/>
              <a:gd name="connsiteX1" fmla="*/ 465545 w 939354"/>
              <a:gd name="connsiteY1" fmla="*/ 5509 h 3176914"/>
              <a:gd name="connsiteX2" fmla="*/ 939354 w 939354"/>
              <a:gd name="connsiteY2" fmla="*/ 1620131 h 3176914"/>
              <a:gd name="connsiteX3" fmla="*/ 482071 w 939354"/>
              <a:gd name="connsiteY3" fmla="*/ 3176914 h 3176914"/>
              <a:gd name="connsiteX4" fmla="*/ 0 w 939354"/>
              <a:gd name="connsiteY4" fmla="*/ 3174159 h 3176914"/>
              <a:gd name="connsiteX5" fmla="*/ 2757 w 939354"/>
              <a:gd name="connsiteY5" fmla="*/ 0 h 3176914"/>
              <a:gd name="connsiteX0" fmla="*/ 2757 w 939354"/>
              <a:gd name="connsiteY0" fmla="*/ 0 h 3174159"/>
              <a:gd name="connsiteX1" fmla="*/ 465545 w 939354"/>
              <a:gd name="connsiteY1" fmla="*/ 5509 h 3174159"/>
              <a:gd name="connsiteX2" fmla="*/ 939354 w 939354"/>
              <a:gd name="connsiteY2" fmla="*/ 1620131 h 3174159"/>
              <a:gd name="connsiteX3" fmla="*/ 484562 w 939354"/>
              <a:gd name="connsiteY3" fmla="*/ 3169440 h 3174159"/>
              <a:gd name="connsiteX4" fmla="*/ 0 w 939354"/>
              <a:gd name="connsiteY4" fmla="*/ 3174159 h 3174159"/>
              <a:gd name="connsiteX5" fmla="*/ 2757 w 939354"/>
              <a:gd name="connsiteY5" fmla="*/ 0 h 3174159"/>
              <a:gd name="connsiteX0" fmla="*/ 0 w 936597"/>
              <a:gd name="connsiteY0" fmla="*/ 0 h 3171667"/>
              <a:gd name="connsiteX1" fmla="*/ 462788 w 936597"/>
              <a:gd name="connsiteY1" fmla="*/ 5509 h 3171667"/>
              <a:gd name="connsiteX2" fmla="*/ 936597 w 936597"/>
              <a:gd name="connsiteY2" fmla="*/ 1620131 h 3171667"/>
              <a:gd name="connsiteX3" fmla="*/ 481805 w 936597"/>
              <a:gd name="connsiteY3" fmla="*/ 3169440 h 3171667"/>
              <a:gd name="connsiteX4" fmla="*/ 2228 w 936597"/>
              <a:gd name="connsiteY4" fmla="*/ 3171667 h 3171667"/>
              <a:gd name="connsiteX5" fmla="*/ 0 w 936597"/>
              <a:gd name="connsiteY5" fmla="*/ 0 h 3171667"/>
              <a:gd name="connsiteX0" fmla="*/ 1175 w 937772"/>
              <a:gd name="connsiteY0" fmla="*/ 0 h 3266373"/>
              <a:gd name="connsiteX1" fmla="*/ 463963 w 937772"/>
              <a:gd name="connsiteY1" fmla="*/ 5509 h 3266373"/>
              <a:gd name="connsiteX2" fmla="*/ 937772 w 937772"/>
              <a:gd name="connsiteY2" fmla="*/ 1620131 h 3266373"/>
              <a:gd name="connsiteX3" fmla="*/ 482980 w 937772"/>
              <a:gd name="connsiteY3" fmla="*/ 3169440 h 3266373"/>
              <a:gd name="connsiteX4" fmla="*/ 138 w 937772"/>
              <a:gd name="connsiteY4" fmla="*/ 3266373 h 3266373"/>
              <a:gd name="connsiteX5" fmla="*/ 1175 w 937772"/>
              <a:gd name="connsiteY5" fmla="*/ 0 h 3266373"/>
              <a:gd name="connsiteX0" fmla="*/ 0 w 936597"/>
              <a:gd name="connsiteY0" fmla="*/ 0 h 3169440"/>
              <a:gd name="connsiteX1" fmla="*/ 462788 w 936597"/>
              <a:gd name="connsiteY1" fmla="*/ 5509 h 3169440"/>
              <a:gd name="connsiteX2" fmla="*/ 936597 w 936597"/>
              <a:gd name="connsiteY2" fmla="*/ 1620131 h 3169440"/>
              <a:gd name="connsiteX3" fmla="*/ 481805 w 936597"/>
              <a:gd name="connsiteY3" fmla="*/ 3169440 h 3169440"/>
              <a:gd name="connsiteX4" fmla="*/ 2230 w 936597"/>
              <a:gd name="connsiteY4" fmla="*/ 3168401 h 3169440"/>
              <a:gd name="connsiteX5" fmla="*/ 0 w 936597"/>
              <a:gd name="connsiteY5" fmla="*/ 0 h 3169440"/>
              <a:gd name="connsiteX0" fmla="*/ 936 w 937533"/>
              <a:gd name="connsiteY0" fmla="*/ 0 h 3169440"/>
              <a:gd name="connsiteX1" fmla="*/ 463724 w 937533"/>
              <a:gd name="connsiteY1" fmla="*/ 5509 h 3169440"/>
              <a:gd name="connsiteX2" fmla="*/ 937533 w 937533"/>
              <a:gd name="connsiteY2" fmla="*/ 1620131 h 3169440"/>
              <a:gd name="connsiteX3" fmla="*/ 482741 w 937533"/>
              <a:gd name="connsiteY3" fmla="*/ 3169440 h 3169440"/>
              <a:gd name="connsiteX4" fmla="*/ 151 w 937533"/>
              <a:gd name="connsiteY4" fmla="*/ 3168401 h 3169440"/>
              <a:gd name="connsiteX5" fmla="*/ 936 w 937533"/>
              <a:gd name="connsiteY5" fmla="*/ 0 h 316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7533" h="3169440">
                <a:moveTo>
                  <a:pt x="936" y="0"/>
                </a:moveTo>
                <a:lnTo>
                  <a:pt x="463724" y="5509"/>
                </a:lnTo>
                <a:lnTo>
                  <a:pt x="937533" y="1620131"/>
                </a:lnTo>
                <a:lnTo>
                  <a:pt x="482741" y="3169440"/>
                </a:lnTo>
                <a:lnTo>
                  <a:pt x="151" y="3168401"/>
                </a:lnTo>
                <a:cubicBezTo>
                  <a:pt x="-592" y="2111179"/>
                  <a:pt x="1679" y="1057222"/>
                  <a:pt x="936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vert="vert270" wrap="square" lIns="30676" tIns="61351" rIns="122703" bIns="30676">
            <a:noAutofit/>
          </a:bodyPr>
          <a:lstStyle>
            <a:lvl1pPr marL="0" indent="0" algn="ctr"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  <a:lvl2pPr marL="309770" indent="0" algn="ctr">
              <a:buClr>
                <a:schemeClr val="bg1"/>
              </a:buClr>
              <a:buFont typeface="Wingdings" pitchFamily="2" charset="2"/>
              <a:buNone/>
              <a:defRPr sz="1200">
                <a:solidFill>
                  <a:schemeClr val="bg1"/>
                </a:solidFill>
              </a:defRPr>
            </a:lvl2pPr>
            <a:lvl3pPr marL="530264" indent="-220493">
              <a:buClr>
                <a:schemeClr val="bg1"/>
              </a:buClr>
              <a:buFont typeface="Calibri" pitchFamily="34" charset="0"/>
              <a:buChar char="–"/>
              <a:defRPr sz="1200">
                <a:solidFill>
                  <a:schemeClr val="bg1"/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34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5" name="Текст 10"/>
          <p:cNvSpPr>
            <a:spLocks noGrp="1"/>
          </p:cNvSpPr>
          <p:nvPr>
            <p:ph type="body" sz="quarter" idx="28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42201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0"/>
          </p:nvPr>
        </p:nvSpPr>
        <p:spPr>
          <a:xfrm>
            <a:off x="0" y="735013"/>
            <a:ext cx="9144000" cy="4408487"/>
          </a:xfrm>
          <a:prstGeom prst="rect">
            <a:avLst/>
          </a:prstGeom>
        </p:spPr>
        <p:txBody>
          <a:bodyPr/>
          <a:lstStyle>
            <a:lvl1pPr marL="88900" indent="0">
              <a:buNone/>
              <a:defRPr sz="1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652440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1221600"/>
            <a:ext cx="9144000" cy="3921900"/>
          </a:xfrm>
          <a:custGeom>
            <a:avLst/>
            <a:gdLst>
              <a:gd name="connsiteX0" fmla="*/ 3189286 w 9906000"/>
              <a:gd name="connsiteY0" fmla="*/ 1 h 5229200"/>
              <a:gd name="connsiteX1" fmla="*/ 3189286 w 9906000"/>
              <a:gd name="connsiteY1" fmla="*/ 576065 h 5229200"/>
              <a:gd name="connsiteX2" fmla="*/ 4931651 w 9906000"/>
              <a:gd name="connsiteY2" fmla="*/ 1152129 h 5229200"/>
              <a:gd name="connsiteX3" fmla="*/ 6716713 w 9906000"/>
              <a:gd name="connsiteY3" fmla="*/ 576065 h 5229200"/>
              <a:gd name="connsiteX4" fmla="*/ 6716713 w 9906000"/>
              <a:gd name="connsiteY4" fmla="*/ 1 h 5229200"/>
              <a:gd name="connsiteX5" fmla="*/ 3189286 w 9906000"/>
              <a:gd name="connsiteY5" fmla="*/ 1 h 5229200"/>
              <a:gd name="connsiteX6" fmla="*/ 0 w 9906000"/>
              <a:gd name="connsiteY6" fmla="*/ 0 h 5229200"/>
              <a:gd name="connsiteX7" fmla="*/ 9906000 w 9906000"/>
              <a:gd name="connsiteY7" fmla="*/ 0 h 5229200"/>
              <a:gd name="connsiteX8" fmla="*/ 9906000 w 9906000"/>
              <a:gd name="connsiteY8" fmla="*/ 5229200 h 5229200"/>
              <a:gd name="connsiteX9" fmla="*/ 0 w 9906000"/>
              <a:gd name="connsiteY9" fmla="*/ 5229200 h 5229200"/>
              <a:gd name="connsiteX10" fmla="*/ 0 w 9906000"/>
              <a:gd name="connsiteY10" fmla="*/ 0 h 5229200"/>
              <a:gd name="connsiteX0" fmla="*/ 3189286 w 9906000"/>
              <a:gd name="connsiteY0" fmla="*/ 1 h 5229200"/>
              <a:gd name="connsiteX1" fmla="*/ 3189286 w 9906000"/>
              <a:gd name="connsiteY1" fmla="*/ 576065 h 5229200"/>
              <a:gd name="connsiteX2" fmla="*/ 4928093 w 9906000"/>
              <a:gd name="connsiteY2" fmla="*/ 1134339 h 5229200"/>
              <a:gd name="connsiteX3" fmla="*/ 6716713 w 9906000"/>
              <a:gd name="connsiteY3" fmla="*/ 576065 h 5229200"/>
              <a:gd name="connsiteX4" fmla="*/ 6716713 w 9906000"/>
              <a:gd name="connsiteY4" fmla="*/ 1 h 5229200"/>
              <a:gd name="connsiteX5" fmla="*/ 3189286 w 9906000"/>
              <a:gd name="connsiteY5" fmla="*/ 1 h 5229200"/>
              <a:gd name="connsiteX6" fmla="*/ 0 w 9906000"/>
              <a:gd name="connsiteY6" fmla="*/ 0 h 5229200"/>
              <a:gd name="connsiteX7" fmla="*/ 9906000 w 9906000"/>
              <a:gd name="connsiteY7" fmla="*/ 0 h 5229200"/>
              <a:gd name="connsiteX8" fmla="*/ 9906000 w 9906000"/>
              <a:gd name="connsiteY8" fmla="*/ 5229200 h 5229200"/>
              <a:gd name="connsiteX9" fmla="*/ 0 w 9906000"/>
              <a:gd name="connsiteY9" fmla="*/ 5229200 h 5229200"/>
              <a:gd name="connsiteX10" fmla="*/ 0 w 9906000"/>
              <a:gd name="connsiteY10" fmla="*/ 0 h 5229200"/>
              <a:gd name="connsiteX0" fmla="*/ 3189286 w 9906000"/>
              <a:gd name="connsiteY0" fmla="*/ 1 h 5229200"/>
              <a:gd name="connsiteX1" fmla="*/ 3189286 w 9906000"/>
              <a:gd name="connsiteY1" fmla="*/ 604528 h 5229200"/>
              <a:gd name="connsiteX2" fmla="*/ 4928093 w 9906000"/>
              <a:gd name="connsiteY2" fmla="*/ 1134339 h 5229200"/>
              <a:gd name="connsiteX3" fmla="*/ 6716713 w 9906000"/>
              <a:gd name="connsiteY3" fmla="*/ 576065 h 5229200"/>
              <a:gd name="connsiteX4" fmla="*/ 6716713 w 9906000"/>
              <a:gd name="connsiteY4" fmla="*/ 1 h 5229200"/>
              <a:gd name="connsiteX5" fmla="*/ 3189286 w 9906000"/>
              <a:gd name="connsiteY5" fmla="*/ 1 h 5229200"/>
              <a:gd name="connsiteX6" fmla="*/ 0 w 9906000"/>
              <a:gd name="connsiteY6" fmla="*/ 0 h 5229200"/>
              <a:gd name="connsiteX7" fmla="*/ 9906000 w 9906000"/>
              <a:gd name="connsiteY7" fmla="*/ 0 h 5229200"/>
              <a:gd name="connsiteX8" fmla="*/ 9906000 w 9906000"/>
              <a:gd name="connsiteY8" fmla="*/ 5229200 h 5229200"/>
              <a:gd name="connsiteX9" fmla="*/ 0 w 9906000"/>
              <a:gd name="connsiteY9" fmla="*/ 5229200 h 5229200"/>
              <a:gd name="connsiteX10" fmla="*/ 0 w 9906000"/>
              <a:gd name="connsiteY10" fmla="*/ 0 h 52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906000" h="5229200">
                <a:moveTo>
                  <a:pt x="3189286" y="1"/>
                </a:moveTo>
                <a:lnTo>
                  <a:pt x="3189286" y="604528"/>
                </a:lnTo>
                <a:lnTo>
                  <a:pt x="4928093" y="1134339"/>
                </a:lnTo>
                <a:lnTo>
                  <a:pt x="6716713" y="576065"/>
                </a:lnTo>
                <a:lnTo>
                  <a:pt x="6716713" y="1"/>
                </a:lnTo>
                <a:lnTo>
                  <a:pt x="3189286" y="1"/>
                </a:lnTo>
                <a:close/>
                <a:moveTo>
                  <a:pt x="0" y="0"/>
                </a:moveTo>
                <a:lnTo>
                  <a:pt x="9906000" y="0"/>
                </a:lnTo>
                <a:lnTo>
                  <a:pt x="9906000" y="5229200"/>
                </a:lnTo>
                <a:lnTo>
                  <a:pt x="0" y="5229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916" tIns="38958" rIns="77916" bIns="38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076"/>
            <a:endParaRPr lang="ru-RU" sz="16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1" name="Текст 27"/>
          <p:cNvSpPr>
            <a:spLocks noGrp="1"/>
          </p:cNvSpPr>
          <p:nvPr>
            <p:ph type="body" sz="quarter" idx="26"/>
          </p:nvPr>
        </p:nvSpPr>
        <p:spPr>
          <a:xfrm rot="5400000">
            <a:off x="4220791" y="109286"/>
            <a:ext cx="703150" cy="2925637"/>
          </a:xfrm>
          <a:custGeom>
            <a:avLst/>
            <a:gdLst>
              <a:gd name="connsiteX0" fmla="*/ 0 w 936600"/>
              <a:gd name="connsiteY0" fmla="*/ 0 h 3168650"/>
              <a:gd name="connsiteX1" fmla="*/ 468300 w 936600"/>
              <a:gd name="connsiteY1" fmla="*/ 0 h 3168650"/>
              <a:gd name="connsiteX2" fmla="*/ 936600 w 936600"/>
              <a:gd name="connsiteY2" fmla="*/ 1584325 h 3168650"/>
              <a:gd name="connsiteX3" fmla="*/ 468300 w 936600"/>
              <a:gd name="connsiteY3" fmla="*/ 3168650 h 3168650"/>
              <a:gd name="connsiteX4" fmla="*/ 0 w 936600"/>
              <a:gd name="connsiteY4" fmla="*/ 3168650 h 3168650"/>
              <a:gd name="connsiteX5" fmla="*/ 0 w 936600"/>
              <a:gd name="connsiteY5" fmla="*/ 0 h 3168650"/>
              <a:gd name="connsiteX0" fmla="*/ 0 w 936600"/>
              <a:gd name="connsiteY0" fmla="*/ 30297 h 3198947"/>
              <a:gd name="connsiteX1" fmla="*/ 462791 w 936600"/>
              <a:gd name="connsiteY1" fmla="*/ 0 h 3198947"/>
              <a:gd name="connsiteX2" fmla="*/ 936600 w 936600"/>
              <a:gd name="connsiteY2" fmla="*/ 1614622 h 3198947"/>
              <a:gd name="connsiteX3" fmla="*/ 468300 w 936600"/>
              <a:gd name="connsiteY3" fmla="*/ 3198947 h 3198947"/>
              <a:gd name="connsiteX4" fmla="*/ 0 w 936600"/>
              <a:gd name="connsiteY4" fmla="*/ 3198947 h 3198947"/>
              <a:gd name="connsiteX5" fmla="*/ 0 w 936600"/>
              <a:gd name="connsiteY5" fmla="*/ 30297 h 3198947"/>
              <a:gd name="connsiteX0" fmla="*/ 3 w 936600"/>
              <a:gd name="connsiteY0" fmla="*/ 0 h 3204456"/>
              <a:gd name="connsiteX1" fmla="*/ 462791 w 936600"/>
              <a:gd name="connsiteY1" fmla="*/ 5509 h 3204456"/>
              <a:gd name="connsiteX2" fmla="*/ 936600 w 936600"/>
              <a:gd name="connsiteY2" fmla="*/ 1620131 h 3204456"/>
              <a:gd name="connsiteX3" fmla="*/ 468300 w 936600"/>
              <a:gd name="connsiteY3" fmla="*/ 3204456 h 3204456"/>
              <a:gd name="connsiteX4" fmla="*/ 0 w 936600"/>
              <a:gd name="connsiteY4" fmla="*/ 3204456 h 3204456"/>
              <a:gd name="connsiteX5" fmla="*/ 3 w 936600"/>
              <a:gd name="connsiteY5" fmla="*/ 0 h 3204456"/>
              <a:gd name="connsiteX0" fmla="*/ 3 w 936600"/>
              <a:gd name="connsiteY0" fmla="*/ 0 h 3204456"/>
              <a:gd name="connsiteX1" fmla="*/ 462791 w 936600"/>
              <a:gd name="connsiteY1" fmla="*/ 5509 h 3204456"/>
              <a:gd name="connsiteX2" fmla="*/ 936600 w 936600"/>
              <a:gd name="connsiteY2" fmla="*/ 1620131 h 3204456"/>
              <a:gd name="connsiteX3" fmla="*/ 479317 w 936600"/>
              <a:gd name="connsiteY3" fmla="*/ 3176914 h 3204456"/>
              <a:gd name="connsiteX4" fmla="*/ 0 w 936600"/>
              <a:gd name="connsiteY4" fmla="*/ 3204456 h 3204456"/>
              <a:gd name="connsiteX5" fmla="*/ 3 w 936600"/>
              <a:gd name="connsiteY5" fmla="*/ 0 h 3204456"/>
              <a:gd name="connsiteX0" fmla="*/ 2757 w 939354"/>
              <a:gd name="connsiteY0" fmla="*/ 0 h 3176914"/>
              <a:gd name="connsiteX1" fmla="*/ 465545 w 939354"/>
              <a:gd name="connsiteY1" fmla="*/ 5509 h 3176914"/>
              <a:gd name="connsiteX2" fmla="*/ 939354 w 939354"/>
              <a:gd name="connsiteY2" fmla="*/ 1620131 h 3176914"/>
              <a:gd name="connsiteX3" fmla="*/ 482071 w 939354"/>
              <a:gd name="connsiteY3" fmla="*/ 3176914 h 3176914"/>
              <a:gd name="connsiteX4" fmla="*/ 0 w 939354"/>
              <a:gd name="connsiteY4" fmla="*/ 3171405 h 3176914"/>
              <a:gd name="connsiteX5" fmla="*/ 2757 w 939354"/>
              <a:gd name="connsiteY5" fmla="*/ 0 h 3176914"/>
              <a:gd name="connsiteX0" fmla="*/ 2757 w 939354"/>
              <a:gd name="connsiteY0" fmla="*/ 0 h 3176914"/>
              <a:gd name="connsiteX1" fmla="*/ 465545 w 939354"/>
              <a:gd name="connsiteY1" fmla="*/ 5509 h 3176914"/>
              <a:gd name="connsiteX2" fmla="*/ 939354 w 939354"/>
              <a:gd name="connsiteY2" fmla="*/ 1620131 h 3176914"/>
              <a:gd name="connsiteX3" fmla="*/ 482071 w 939354"/>
              <a:gd name="connsiteY3" fmla="*/ 3176914 h 3176914"/>
              <a:gd name="connsiteX4" fmla="*/ 0 w 939354"/>
              <a:gd name="connsiteY4" fmla="*/ 3174159 h 3176914"/>
              <a:gd name="connsiteX5" fmla="*/ 2757 w 939354"/>
              <a:gd name="connsiteY5" fmla="*/ 0 h 3176914"/>
              <a:gd name="connsiteX0" fmla="*/ 2757 w 939354"/>
              <a:gd name="connsiteY0" fmla="*/ 0 h 3174159"/>
              <a:gd name="connsiteX1" fmla="*/ 465545 w 939354"/>
              <a:gd name="connsiteY1" fmla="*/ 5509 h 3174159"/>
              <a:gd name="connsiteX2" fmla="*/ 939354 w 939354"/>
              <a:gd name="connsiteY2" fmla="*/ 1620131 h 3174159"/>
              <a:gd name="connsiteX3" fmla="*/ 484562 w 939354"/>
              <a:gd name="connsiteY3" fmla="*/ 3169440 h 3174159"/>
              <a:gd name="connsiteX4" fmla="*/ 0 w 939354"/>
              <a:gd name="connsiteY4" fmla="*/ 3174159 h 3174159"/>
              <a:gd name="connsiteX5" fmla="*/ 2757 w 939354"/>
              <a:gd name="connsiteY5" fmla="*/ 0 h 3174159"/>
              <a:gd name="connsiteX0" fmla="*/ 0 w 936597"/>
              <a:gd name="connsiteY0" fmla="*/ 0 h 3171667"/>
              <a:gd name="connsiteX1" fmla="*/ 462788 w 936597"/>
              <a:gd name="connsiteY1" fmla="*/ 5509 h 3171667"/>
              <a:gd name="connsiteX2" fmla="*/ 936597 w 936597"/>
              <a:gd name="connsiteY2" fmla="*/ 1620131 h 3171667"/>
              <a:gd name="connsiteX3" fmla="*/ 481805 w 936597"/>
              <a:gd name="connsiteY3" fmla="*/ 3169440 h 3171667"/>
              <a:gd name="connsiteX4" fmla="*/ 2228 w 936597"/>
              <a:gd name="connsiteY4" fmla="*/ 3171667 h 3171667"/>
              <a:gd name="connsiteX5" fmla="*/ 0 w 936597"/>
              <a:gd name="connsiteY5" fmla="*/ 0 h 3171667"/>
              <a:gd name="connsiteX0" fmla="*/ 1175 w 937772"/>
              <a:gd name="connsiteY0" fmla="*/ 0 h 3266373"/>
              <a:gd name="connsiteX1" fmla="*/ 463963 w 937772"/>
              <a:gd name="connsiteY1" fmla="*/ 5509 h 3266373"/>
              <a:gd name="connsiteX2" fmla="*/ 937772 w 937772"/>
              <a:gd name="connsiteY2" fmla="*/ 1620131 h 3266373"/>
              <a:gd name="connsiteX3" fmla="*/ 482980 w 937772"/>
              <a:gd name="connsiteY3" fmla="*/ 3169440 h 3266373"/>
              <a:gd name="connsiteX4" fmla="*/ 138 w 937772"/>
              <a:gd name="connsiteY4" fmla="*/ 3266373 h 3266373"/>
              <a:gd name="connsiteX5" fmla="*/ 1175 w 937772"/>
              <a:gd name="connsiteY5" fmla="*/ 0 h 3266373"/>
              <a:gd name="connsiteX0" fmla="*/ 0 w 936597"/>
              <a:gd name="connsiteY0" fmla="*/ 0 h 3169440"/>
              <a:gd name="connsiteX1" fmla="*/ 462788 w 936597"/>
              <a:gd name="connsiteY1" fmla="*/ 5509 h 3169440"/>
              <a:gd name="connsiteX2" fmla="*/ 936597 w 936597"/>
              <a:gd name="connsiteY2" fmla="*/ 1620131 h 3169440"/>
              <a:gd name="connsiteX3" fmla="*/ 481805 w 936597"/>
              <a:gd name="connsiteY3" fmla="*/ 3169440 h 3169440"/>
              <a:gd name="connsiteX4" fmla="*/ 2230 w 936597"/>
              <a:gd name="connsiteY4" fmla="*/ 3168401 h 3169440"/>
              <a:gd name="connsiteX5" fmla="*/ 0 w 936597"/>
              <a:gd name="connsiteY5" fmla="*/ 0 h 3169440"/>
              <a:gd name="connsiteX0" fmla="*/ 936 w 937533"/>
              <a:gd name="connsiteY0" fmla="*/ 0 h 3169440"/>
              <a:gd name="connsiteX1" fmla="*/ 463724 w 937533"/>
              <a:gd name="connsiteY1" fmla="*/ 5509 h 3169440"/>
              <a:gd name="connsiteX2" fmla="*/ 937533 w 937533"/>
              <a:gd name="connsiteY2" fmla="*/ 1620131 h 3169440"/>
              <a:gd name="connsiteX3" fmla="*/ 482741 w 937533"/>
              <a:gd name="connsiteY3" fmla="*/ 3169440 h 3169440"/>
              <a:gd name="connsiteX4" fmla="*/ 151 w 937533"/>
              <a:gd name="connsiteY4" fmla="*/ 3168401 h 3169440"/>
              <a:gd name="connsiteX5" fmla="*/ 936 w 937533"/>
              <a:gd name="connsiteY5" fmla="*/ 0 h 316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7533" h="3169440">
                <a:moveTo>
                  <a:pt x="936" y="0"/>
                </a:moveTo>
                <a:lnTo>
                  <a:pt x="463724" y="5509"/>
                </a:lnTo>
                <a:lnTo>
                  <a:pt x="937533" y="1620131"/>
                </a:lnTo>
                <a:lnTo>
                  <a:pt x="482741" y="3169440"/>
                </a:lnTo>
                <a:lnTo>
                  <a:pt x="151" y="3168401"/>
                </a:lnTo>
                <a:cubicBezTo>
                  <a:pt x="-592" y="2111179"/>
                  <a:pt x="1679" y="1057222"/>
                  <a:pt x="936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vert="vert270" wrap="square" lIns="30676" tIns="61351" rIns="122703" bIns="30676">
            <a:noAutofit/>
          </a:bodyPr>
          <a:lstStyle>
            <a:lvl1pPr marL="0" indent="0" algn="ctr"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  <a:lvl2pPr marL="309770" indent="0" algn="ctr">
              <a:buClr>
                <a:schemeClr val="bg1"/>
              </a:buClr>
              <a:buFont typeface="Wingdings" pitchFamily="2" charset="2"/>
              <a:buNone/>
              <a:defRPr sz="1200">
                <a:solidFill>
                  <a:schemeClr val="bg1"/>
                </a:solidFill>
              </a:defRPr>
            </a:lvl2pPr>
            <a:lvl3pPr marL="530264" indent="-220493">
              <a:buClr>
                <a:schemeClr val="bg1"/>
              </a:buClr>
              <a:buFont typeface="Calibri" pitchFamily="34" charset="0"/>
              <a:buChar char="–"/>
              <a:defRPr sz="1200">
                <a:solidFill>
                  <a:schemeClr val="bg1"/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2943958" y="1924050"/>
            <a:ext cx="0" cy="3077970"/>
          </a:xfrm>
          <a:prstGeom prst="line">
            <a:avLst/>
          </a:prstGeom>
          <a:ln w="19050">
            <a:solidFill>
              <a:schemeClr val="bg1">
                <a:alpha val="50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 userDrawn="1"/>
        </p:nvCxnSpPr>
        <p:spPr>
          <a:xfrm>
            <a:off x="6213514" y="1924050"/>
            <a:ext cx="0" cy="3077970"/>
          </a:xfrm>
          <a:prstGeom prst="line">
            <a:avLst/>
          </a:prstGeom>
          <a:ln w="19050">
            <a:solidFill>
              <a:schemeClr val="bg1">
                <a:alpha val="50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Объект 11"/>
          <p:cNvSpPr>
            <a:spLocks noGrp="1"/>
          </p:cNvSpPr>
          <p:nvPr>
            <p:ph sz="quarter" idx="27"/>
          </p:nvPr>
        </p:nvSpPr>
        <p:spPr>
          <a:xfrm>
            <a:off x="-12329" y="3246836"/>
            <a:ext cx="2956287" cy="1896665"/>
          </a:xfrm>
          <a:prstGeom prst="rect">
            <a:avLst/>
          </a:prstGeom>
          <a:noFill/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4" name="Объект 11"/>
          <p:cNvSpPr>
            <a:spLocks noGrp="1"/>
          </p:cNvSpPr>
          <p:nvPr>
            <p:ph sz="quarter" idx="28"/>
          </p:nvPr>
        </p:nvSpPr>
        <p:spPr>
          <a:xfrm>
            <a:off x="3109546" y="3240884"/>
            <a:ext cx="2910166" cy="1896665"/>
          </a:xfrm>
          <a:prstGeom prst="rect">
            <a:avLst/>
          </a:prstGeom>
          <a:noFill/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5" name="Объект 11"/>
          <p:cNvSpPr>
            <a:spLocks noGrp="1"/>
          </p:cNvSpPr>
          <p:nvPr>
            <p:ph sz="quarter" idx="29"/>
          </p:nvPr>
        </p:nvSpPr>
        <p:spPr>
          <a:xfrm>
            <a:off x="6200043" y="3246837"/>
            <a:ext cx="2941544" cy="1896665"/>
          </a:xfrm>
          <a:prstGeom prst="rect">
            <a:avLst/>
          </a:prstGeom>
          <a:noFill/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Font typeface="Calibri" pitchFamily="34" charset="0"/>
              <a:buChar char="─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6" name="Текст 27"/>
          <p:cNvSpPr>
            <a:spLocks noGrp="1"/>
          </p:cNvSpPr>
          <p:nvPr>
            <p:ph type="body" sz="quarter" idx="19"/>
          </p:nvPr>
        </p:nvSpPr>
        <p:spPr>
          <a:xfrm>
            <a:off x="-11222" y="1221602"/>
            <a:ext cx="2955181" cy="1890693"/>
          </a:xfrm>
          <a:prstGeom prst="rect">
            <a:avLst/>
          </a:prstGeom>
          <a:noFill/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7" name="Текст 27"/>
          <p:cNvSpPr>
            <a:spLocks noGrp="1"/>
          </p:cNvSpPr>
          <p:nvPr>
            <p:ph type="body" sz="quarter" idx="30"/>
          </p:nvPr>
        </p:nvSpPr>
        <p:spPr>
          <a:xfrm>
            <a:off x="3094410" y="2085699"/>
            <a:ext cx="2940044" cy="1026598"/>
          </a:xfrm>
          <a:prstGeom prst="rect">
            <a:avLst/>
          </a:prstGeom>
          <a:noFill/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2" name="Текст 27"/>
          <p:cNvSpPr>
            <a:spLocks noGrp="1"/>
          </p:cNvSpPr>
          <p:nvPr>
            <p:ph type="body" sz="quarter" idx="31"/>
          </p:nvPr>
        </p:nvSpPr>
        <p:spPr>
          <a:xfrm>
            <a:off x="6203956" y="1221602"/>
            <a:ext cx="2940044" cy="1890694"/>
          </a:xfrm>
          <a:prstGeom prst="rect">
            <a:avLst/>
          </a:prstGeom>
          <a:noFill/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sz="quarter" idx="32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29" name="Текст 6"/>
          <p:cNvSpPr>
            <a:spLocks noGrp="1"/>
          </p:cNvSpPr>
          <p:nvPr>
            <p:ph type="body" sz="quarter" idx="33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30" name="Текст 10"/>
          <p:cNvSpPr>
            <a:spLocks noGrp="1"/>
          </p:cNvSpPr>
          <p:nvPr>
            <p:ph type="body" sz="quarter" idx="34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798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" name="Текст 27"/>
          <p:cNvSpPr>
            <a:spLocks noGrp="1"/>
          </p:cNvSpPr>
          <p:nvPr>
            <p:ph type="body" sz="quarter" idx="20"/>
          </p:nvPr>
        </p:nvSpPr>
        <p:spPr>
          <a:xfrm>
            <a:off x="0" y="1924051"/>
            <a:ext cx="6034454" cy="539354"/>
          </a:xfrm>
          <a:prstGeom prst="homePlate">
            <a:avLst/>
          </a:prstGeom>
          <a:solidFill>
            <a:schemeClr val="accent2"/>
          </a:solidFill>
        </p:spPr>
        <p:txBody>
          <a:bodyPr lIns="214730" tIns="61351" rIns="214730" bIns="38958"/>
          <a:lstStyle>
            <a:lvl1pPr marL="0" indent="0">
              <a:buFont typeface="Wingdings" pitchFamily="2" charset="2"/>
              <a:buNone/>
              <a:defRPr sz="1400" b="1">
                <a:solidFill>
                  <a:schemeClr val="bg1"/>
                </a:solidFill>
              </a:defRPr>
            </a:lvl1pPr>
            <a:lvl2pPr marL="158268" indent="-158268"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22" name="Текст 27"/>
          <p:cNvSpPr>
            <a:spLocks noGrp="1"/>
          </p:cNvSpPr>
          <p:nvPr>
            <p:ph type="body" sz="quarter" idx="21"/>
          </p:nvPr>
        </p:nvSpPr>
        <p:spPr>
          <a:xfrm>
            <a:off x="3" y="2599138"/>
            <a:ext cx="6034453" cy="539353"/>
          </a:xfrm>
          <a:prstGeom prst="homePlate">
            <a:avLst/>
          </a:prstGeom>
          <a:solidFill>
            <a:schemeClr val="accent2"/>
          </a:solidFill>
        </p:spPr>
        <p:txBody>
          <a:bodyPr lIns="214730" tIns="61351" rIns="214730" bIns="38958"/>
          <a:lstStyle>
            <a:lvl1pPr marL="0" indent="0">
              <a:buFont typeface="Wingdings" pitchFamily="2" charset="2"/>
              <a:buNone/>
              <a:defRPr sz="1400" b="1">
                <a:solidFill>
                  <a:schemeClr val="bg1"/>
                </a:solidFill>
              </a:defRPr>
            </a:lvl1pPr>
            <a:lvl2pPr marL="158268" indent="-158268"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23" name="Текст 27"/>
          <p:cNvSpPr>
            <a:spLocks noGrp="1"/>
          </p:cNvSpPr>
          <p:nvPr>
            <p:ph type="body" sz="quarter" idx="22"/>
          </p:nvPr>
        </p:nvSpPr>
        <p:spPr>
          <a:xfrm>
            <a:off x="16003" y="3239957"/>
            <a:ext cx="6034453" cy="539353"/>
          </a:xfrm>
          <a:prstGeom prst="homePlate">
            <a:avLst/>
          </a:prstGeom>
          <a:solidFill>
            <a:schemeClr val="accent2"/>
          </a:solidFill>
        </p:spPr>
        <p:txBody>
          <a:bodyPr lIns="214730" tIns="61351" rIns="214730" bIns="38958"/>
          <a:lstStyle>
            <a:lvl1pPr marL="0" indent="0">
              <a:buFont typeface="Wingdings" pitchFamily="2" charset="2"/>
              <a:buNone/>
              <a:defRPr sz="1400" b="1">
                <a:solidFill>
                  <a:schemeClr val="bg1"/>
                </a:solidFill>
              </a:defRPr>
            </a:lvl1pPr>
            <a:lvl2pPr marL="158268" indent="-158268"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24" name="Текст 27"/>
          <p:cNvSpPr>
            <a:spLocks noGrp="1"/>
          </p:cNvSpPr>
          <p:nvPr>
            <p:ph type="body" sz="quarter" idx="23"/>
          </p:nvPr>
        </p:nvSpPr>
        <p:spPr>
          <a:xfrm>
            <a:off x="2" y="3921919"/>
            <a:ext cx="6066459" cy="566738"/>
          </a:xfrm>
          <a:prstGeom prst="homePlate">
            <a:avLst/>
          </a:prstGeom>
          <a:solidFill>
            <a:schemeClr val="accent2"/>
          </a:solidFill>
        </p:spPr>
        <p:txBody>
          <a:bodyPr lIns="214730" tIns="61351" rIns="214730" bIns="38958"/>
          <a:lstStyle>
            <a:lvl1pPr marL="0" indent="0">
              <a:buFont typeface="Wingdings" pitchFamily="2" charset="2"/>
              <a:buNone/>
              <a:defRPr sz="1400" b="1">
                <a:solidFill>
                  <a:schemeClr val="bg1"/>
                </a:solidFill>
              </a:defRPr>
            </a:lvl1pPr>
            <a:lvl2pPr marL="158268" indent="-158268"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25" name="Текст 27"/>
          <p:cNvSpPr>
            <a:spLocks noGrp="1"/>
          </p:cNvSpPr>
          <p:nvPr>
            <p:ph type="body" sz="quarter" idx="24" hasCustomPrompt="1"/>
          </p:nvPr>
        </p:nvSpPr>
        <p:spPr>
          <a:xfrm>
            <a:off x="6200043" y="1917787"/>
            <a:ext cx="2942492" cy="545618"/>
          </a:xfrm>
          <a:prstGeom prst="rect">
            <a:avLst/>
          </a:prstGeom>
        </p:spPr>
        <p:txBody>
          <a:bodyPr lIns="214730" tIns="61351" rIns="61351" bIns="38958" anchor="ctr"/>
          <a:lstStyle>
            <a:lvl1pPr marL="0" indent="0" algn="l">
              <a:buFont typeface="Wingdings" pitchFamily="2" charset="2"/>
              <a:buNone/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6" name="Текст 27"/>
          <p:cNvSpPr>
            <a:spLocks noGrp="1"/>
          </p:cNvSpPr>
          <p:nvPr>
            <p:ph type="body" sz="quarter" idx="25" hasCustomPrompt="1"/>
          </p:nvPr>
        </p:nvSpPr>
        <p:spPr>
          <a:xfrm>
            <a:off x="6200043" y="2592871"/>
            <a:ext cx="2942492" cy="545618"/>
          </a:xfrm>
          <a:prstGeom prst="rect">
            <a:avLst/>
          </a:prstGeom>
        </p:spPr>
        <p:txBody>
          <a:bodyPr lIns="214730" tIns="61351" rIns="61351" bIns="38958" anchor="ctr"/>
          <a:lstStyle>
            <a:lvl1pPr marL="0" indent="0" algn="l">
              <a:buFont typeface="Wingdings" pitchFamily="2" charset="2"/>
              <a:buNone/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7" name="Текст 27"/>
          <p:cNvSpPr>
            <a:spLocks noGrp="1"/>
          </p:cNvSpPr>
          <p:nvPr>
            <p:ph type="body" sz="quarter" idx="26" hasCustomPrompt="1"/>
          </p:nvPr>
        </p:nvSpPr>
        <p:spPr>
          <a:xfrm>
            <a:off x="6200043" y="3246837"/>
            <a:ext cx="2942492" cy="540544"/>
          </a:xfrm>
          <a:prstGeom prst="rect">
            <a:avLst/>
          </a:prstGeom>
        </p:spPr>
        <p:txBody>
          <a:bodyPr lIns="214730" tIns="61351" rIns="61351" bIns="38958" anchor="ctr"/>
          <a:lstStyle>
            <a:lvl1pPr marL="0" indent="0" algn="l">
              <a:buFont typeface="Wingdings" pitchFamily="2" charset="2"/>
              <a:buNone/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27" hasCustomPrompt="1"/>
          </p:nvPr>
        </p:nvSpPr>
        <p:spPr>
          <a:xfrm>
            <a:off x="6200043" y="3921919"/>
            <a:ext cx="2942492" cy="566738"/>
          </a:xfrm>
          <a:prstGeom prst="rect">
            <a:avLst/>
          </a:prstGeom>
        </p:spPr>
        <p:txBody>
          <a:bodyPr lIns="214730" tIns="61351" rIns="61351" bIns="38958" anchor="ctr"/>
          <a:lstStyle>
            <a:lvl1pPr marL="0" indent="0" algn="l">
              <a:buFont typeface="Wingdings" pitchFamily="2" charset="2"/>
              <a:buNone/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6" name="Текст 2"/>
          <p:cNvSpPr>
            <a:spLocks noGrp="1"/>
          </p:cNvSpPr>
          <p:nvPr>
            <p:ph type="body" sz="quarter" idx="28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9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8" name="Текст 10"/>
          <p:cNvSpPr>
            <a:spLocks noGrp="1"/>
          </p:cNvSpPr>
          <p:nvPr>
            <p:ph type="body" sz="quarter" idx="30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05377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7" name="Текст 27"/>
          <p:cNvSpPr>
            <a:spLocks noGrp="1"/>
          </p:cNvSpPr>
          <p:nvPr>
            <p:ph type="body" sz="quarter" idx="20"/>
          </p:nvPr>
        </p:nvSpPr>
        <p:spPr>
          <a:xfrm>
            <a:off x="3" y="1221603"/>
            <a:ext cx="9134589" cy="13775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8" name="Текст 27"/>
          <p:cNvSpPr>
            <a:spLocks noGrp="1"/>
          </p:cNvSpPr>
          <p:nvPr>
            <p:ph type="body" sz="quarter" idx="21"/>
          </p:nvPr>
        </p:nvSpPr>
        <p:spPr>
          <a:xfrm>
            <a:off x="-14653" y="3112294"/>
            <a:ext cx="2958611" cy="2031206"/>
          </a:xfrm>
          <a:prstGeom prst="rect">
            <a:avLst/>
          </a:prstGeom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 b="1">
                <a:solidFill>
                  <a:schemeClr val="accent2"/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9" name="Текст 27"/>
          <p:cNvSpPr>
            <a:spLocks noGrp="1"/>
          </p:cNvSpPr>
          <p:nvPr>
            <p:ph type="body" sz="quarter" idx="22"/>
          </p:nvPr>
        </p:nvSpPr>
        <p:spPr>
          <a:xfrm>
            <a:off x="3109547" y="3115159"/>
            <a:ext cx="2924908" cy="2031206"/>
          </a:xfrm>
          <a:prstGeom prst="rect">
            <a:avLst/>
          </a:prstGeom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 b="1">
                <a:solidFill>
                  <a:schemeClr val="accent2"/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0" name="Текст 27"/>
          <p:cNvSpPr>
            <a:spLocks noGrp="1"/>
          </p:cNvSpPr>
          <p:nvPr>
            <p:ph type="body" sz="quarter" idx="23"/>
          </p:nvPr>
        </p:nvSpPr>
        <p:spPr>
          <a:xfrm>
            <a:off x="6200045" y="3112294"/>
            <a:ext cx="2943957" cy="2031206"/>
          </a:xfrm>
          <a:prstGeom prst="rect">
            <a:avLst/>
          </a:prstGeom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 b="1">
                <a:solidFill>
                  <a:schemeClr val="accent2"/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6" name="Текст 6"/>
          <p:cNvSpPr>
            <a:spLocks noGrp="1"/>
          </p:cNvSpPr>
          <p:nvPr>
            <p:ph type="body" sz="quarter" idx="24" hasCustomPrompt="1"/>
          </p:nvPr>
        </p:nvSpPr>
        <p:spPr>
          <a:xfrm rot="5400000">
            <a:off x="1301363" y="2546329"/>
            <a:ext cx="292787" cy="398402"/>
          </a:xfrm>
          <a:prstGeom prst="homePlate">
            <a:avLst/>
          </a:prstGeom>
          <a:solidFill>
            <a:schemeClr val="accent2"/>
          </a:solidFill>
        </p:spPr>
        <p:txBody>
          <a:bodyPr lIns="77916" tIns="38958" rIns="77916" bIns="38958"/>
          <a:lstStyle>
            <a:lvl1pPr>
              <a:defRPr sz="5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/</a:t>
            </a:r>
            <a:endParaRPr lang="ru-RU" dirty="0"/>
          </a:p>
        </p:txBody>
      </p:sp>
      <p:sp>
        <p:nvSpPr>
          <p:cNvPr id="24" name="Текст 6"/>
          <p:cNvSpPr>
            <a:spLocks noGrp="1"/>
          </p:cNvSpPr>
          <p:nvPr>
            <p:ph type="body" sz="quarter" idx="25" hasCustomPrompt="1"/>
          </p:nvPr>
        </p:nvSpPr>
        <p:spPr>
          <a:xfrm rot="5400000">
            <a:off x="4392580" y="2546328"/>
            <a:ext cx="292787" cy="398402"/>
          </a:xfrm>
          <a:prstGeom prst="homePlate">
            <a:avLst/>
          </a:prstGeom>
          <a:solidFill>
            <a:schemeClr val="accent2"/>
          </a:solidFill>
        </p:spPr>
        <p:txBody>
          <a:bodyPr lIns="77916" tIns="38958" rIns="77916" bIns="38958"/>
          <a:lstStyle>
            <a:lvl1pPr>
              <a:defRPr sz="5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/</a:t>
            </a:r>
            <a:endParaRPr lang="ru-RU" dirty="0"/>
          </a:p>
        </p:txBody>
      </p:sp>
      <p:sp>
        <p:nvSpPr>
          <p:cNvPr id="25" name="Текст 6"/>
          <p:cNvSpPr>
            <a:spLocks noGrp="1"/>
          </p:cNvSpPr>
          <p:nvPr>
            <p:ph type="body" sz="quarter" idx="26" hasCustomPrompt="1"/>
          </p:nvPr>
        </p:nvSpPr>
        <p:spPr>
          <a:xfrm rot="5400000">
            <a:off x="7549854" y="2546326"/>
            <a:ext cx="292787" cy="398402"/>
          </a:xfrm>
          <a:prstGeom prst="homePlate">
            <a:avLst/>
          </a:prstGeom>
          <a:solidFill>
            <a:schemeClr val="accent2"/>
          </a:solidFill>
        </p:spPr>
        <p:txBody>
          <a:bodyPr lIns="77916" tIns="38958" rIns="77916" bIns="38958"/>
          <a:lstStyle>
            <a:lvl1pPr>
              <a:defRPr sz="5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/</a:t>
            </a:r>
            <a:endParaRPr lang="ru-RU" dirty="0"/>
          </a:p>
        </p:txBody>
      </p:sp>
      <p:sp>
        <p:nvSpPr>
          <p:cNvPr id="21" name="Текст 2"/>
          <p:cNvSpPr>
            <a:spLocks noGrp="1"/>
          </p:cNvSpPr>
          <p:nvPr>
            <p:ph type="body" sz="quarter" idx="27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8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23" name="Текст 10"/>
          <p:cNvSpPr>
            <a:spLocks noGrp="1"/>
          </p:cNvSpPr>
          <p:nvPr>
            <p:ph type="body" sz="quarter" idx="29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40066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" name="Текст 27"/>
          <p:cNvSpPr>
            <a:spLocks noGrp="1"/>
          </p:cNvSpPr>
          <p:nvPr>
            <p:ph type="body" sz="quarter" idx="20"/>
          </p:nvPr>
        </p:nvSpPr>
        <p:spPr>
          <a:xfrm>
            <a:off x="3" y="1924051"/>
            <a:ext cx="9142535" cy="539354"/>
          </a:xfrm>
          <a:prstGeom prst="rect">
            <a:avLst/>
          </a:prstGeom>
          <a:gradFill>
            <a:gsLst>
              <a:gs pos="100000">
                <a:schemeClr val="accent4">
                  <a:lumMod val="20000"/>
                  <a:lumOff val="80000"/>
                  <a:alpha val="0"/>
                </a:schemeClr>
              </a:gs>
              <a:gs pos="38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</p:spPr>
        <p:txBody>
          <a:bodyPr lIns="214730" tIns="61351" rIns="2760814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5" name="Текст 27"/>
          <p:cNvSpPr>
            <a:spLocks noGrp="1"/>
          </p:cNvSpPr>
          <p:nvPr>
            <p:ph type="body" sz="quarter" idx="24" hasCustomPrompt="1"/>
          </p:nvPr>
        </p:nvSpPr>
        <p:spPr>
          <a:xfrm>
            <a:off x="6200043" y="1917787"/>
            <a:ext cx="2942492" cy="545618"/>
          </a:xfrm>
          <a:prstGeom prst="rect">
            <a:avLst/>
          </a:prstGeom>
        </p:spPr>
        <p:txBody>
          <a:bodyPr lIns="214730" tIns="61351" rIns="61351" bIns="38958" anchor="ctr"/>
          <a:lstStyle>
            <a:lvl1pPr marL="0" indent="0" algn="l">
              <a:buFont typeface="Wingdings" pitchFamily="2" charset="2"/>
              <a:buNone/>
              <a:defRPr sz="2000" b="1">
                <a:solidFill>
                  <a:schemeClr val="accent2"/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6" name="Текст 27"/>
          <p:cNvSpPr>
            <a:spLocks noGrp="1"/>
          </p:cNvSpPr>
          <p:nvPr>
            <p:ph type="body" sz="quarter" idx="25"/>
          </p:nvPr>
        </p:nvSpPr>
        <p:spPr>
          <a:xfrm>
            <a:off x="3" y="2599135"/>
            <a:ext cx="9148403" cy="539354"/>
          </a:xfrm>
          <a:prstGeom prst="rect">
            <a:avLst/>
          </a:prstGeom>
          <a:gradFill>
            <a:gsLst>
              <a:gs pos="100000">
                <a:schemeClr val="accent4">
                  <a:lumMod val="20000"/>
                  <a:lumOff val="80000"/>
                  <a:alpha val="0"/>
                </a:schemeClr>
              </a:gs>
              <a:gs pos="38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</p:spPr>
        <p:txBody>
          <a:bodyPr lIns="214730" tIns="61351" rIns="2760814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7" name="Текст 27"/>
          <p:cNvSpPr>
            <a:spLocks noGrp="1"/>
          </p:cNvSpPr>
          <p:nvPr>
            <p:ph type="body" sz="quarter" idx="26"/>
          </p:nvPr>
        </p:nvSpPr>
        <p:spPr>
          <a:xfrm>
            <a:off x="0" y="3246837"/>
            <a:ext cx="9154271" cy="540544"/>
          </a:xfrm>
          <a:prstGeom prst="rect">
            <a:avLst/>
          </a:prstGeom>
          <a:gradFill>
            <a:gsLst>
              <a:gs pos="100000">
                <a:schemeClr val="accent4">
                  <a:lumMod val="20000"/>
                  <a:lumOff val="80000"/>
                  <a:alpha val="0"/>
                </a:schemeClr>
              </a:gs>
              <a:gs pos="38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</p:spPr>
        <p:txBody>
          <a:bodyPr lIns="214730" tIns="61351" rIns="2760814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8" name="Текст 27"/>
          <p:cNvSpPr>
            <a:spLocks noGrp="1"/>
          </p:cNvSpPr>
          <p:nvPr>
            <p:ph type="body" sz="quarter" idx="27"/>
          </p:nvPr>
        </p:nvSpPr>
        <p:spPr>
          <a:xfrm>
            <a:off x="3" y="3921919"/>
            <a:ext cx="9160139" cy="566738"/>
          </a:xfrm>
          <a:prstGeom prst="rect">
            <a:avLst/>
          </a:prstGeom>
          <a:gradFill>
            <a:gsLst>
              <a:gs pos="100000">
                <a:schemeClr val="accent4">
                  <a:lumMod val="20000"/>
                  <a:lumOff val="80000"/>
                  <a:alpha val="0"/>
                </a:schemeClr>
              </a:gs>
              <a:gs pos="38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</p:spPr>
        <p:txBody>
          <a:bodyPr lIns="214730" tIns="61351" rIns="2760814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9" name="Текст 27"/>
          <p:cNvSpPr>
            <a:spLocks noGrp="1"/>
          </p:cNvSpPr>
          <p:nvPr>
            <p:ph type="body" sz="quarter" idx="28" hasCustomPrompt="1"/>
          </p:nvPr>
        </p:nvSpPr>
        <p:spPr>
          <a:xfrm>
            <a:off x="6200043" y="2592871"/>
            <a:ext cx="2942492" cy="545618"/>
          </a:xfrm>
          <a:prstGeom prst="rect">
            <a:avLst/>
          </a:prstGeom>
        </p:spPr>
        <p:txBody>
          <a:bodyPr lIns="214730" tIns="61351" rIns="61351" bIns="38958" anchor="ctr"/>
          <a:lstStyle>
            <a:lvl1pPr marL="0" indent="0" algn="l">
              <a:buFont typeface="Wingdings" pitchFamily="2" charset="2"/>
              <a:buNone/>
              <a:defRPr sz="2000" b="1">
                <a:solidFill>
                  <a:schemeClr val="accent2"/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Текст 27"/>
          <p:cNvSpPr>
            <a:spLocks noGrp="1"/>
          </p:cNvSpPr>
          <p:nvPr>
            <p:ph type="body" sz="quarter" idx="29" hasCustomPrompt="1"/>
          </p:nvPr>
        </p:nvSpPr>
        <p:spPr>
          <a:xfrm>
            <a:off x="6200043" y="3267956"/>
            <a:ext cx="2942492" cy="519425"/>
          </a:xfrm>
          <a:prstGeom prst="rect">
            <a:avLst/>
          </a:prstGeom>
        </p:spPr>
        <p:txBody>
          <a:bodyPr lIns="214730" tIns="61351" rIns="61351" bIns="38958" anchor="ctr"/>
          <a:lstStyle>
            <a:lvl1pPr marL="0" indent="0" algn="l">
              <a:buFont typeface="Wingdings" pitchFamily="2" charset="2"/>
              <a:buNone/>
              <a:defRPr sz="2000" b="1">
                <a:solidFill>
                  <a:schemeClr val="accent2"/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1" name="Текст 27"/>
          <p:cNvSpPr>
            <a:spLocks noGrp="1"/>
          </p:cNvSpPr>
          <p:nvPr>
            <p:ph type="body" sz="quarter" idx="30" hasCustomPrompt="1"/>
          </p:nvPr>
        </p:nvSpPr>
        <p:spPr>
          <a:xfrm>
            <a:off x="6200043" y="3921919"/>
            <a:ext cx="2942492" cy="566738"/>
          </a:xfrm>
          <a:prstGeom prst="rect">
            <a:avLst/>
          </a:prstGeom>
        </p:spPr>
        <p:txBody>
          <a:bodyPr lIns="214730" tIns="61351" rIns="61351" bIns="38958" anchor="ctr"/>
          <a:lstStyle>
            <a:lvl1pPr marL="0" indent="0" algn="l">
              <a:buFont typeface="Wingdings" pitchFamily="2" charset="2"/>
              <a:buNone/>
              <a:defRPr sz="2000" b="1">
                <a:solidFill>
                  <a:schemeClr val="accent2"/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31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24" name="Текст 6"/>
          <p:cNvSpPr>
            <a:spLocks noGrp="1"/>
          </p:cNvSpPr>
          <p:nvPr>
            <p:ph type="body" sz="quarter" idx="32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25" name="Текст 10"/>
          <p:cNvSpPr>
            <a:spLocks noGrp="1"/>
          </p:cNvSpPr>
          <p:nvPr>
            <p:ph type="body" sz="quarter" idx="33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32816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Объект 11"/>
          <p:cNvSpPr>
            <a:spLocks noGrp="1"/>
          </p:cNvSpPr>
          <p:nvPr>
            <p:ph sz="quarter" idx="26"/>
          </p:nvPr>
        </p:nvSpPr>
        <p:spPr>
          <a:xfrm>
            <a:off x="-12328" y="1924050"/>
            <a:ext cx="2958314" cy="698178"/>
          </a:xfrm>
          <a:prstGeom prst="rect">
            <a:avLst/>
          </a:prstGeom>
          <a:solidFill>
            <a:schemeClr val="accent2"/>
          </a:solidFill>
        </p:spPr>
        <p:txBody>
          <a:bodyPr wrap="square" lIns="214730" tIns="30676" rIns="61351" bIns="38958">
            <a:sp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  <a:lvl2pPr marL="155562" indent="-155562">
              <a:buFont typeface="Wingdings" pitchFamily="2" charset="2"/>
              <a:buChar char="§"/>
              <a:defRPr sz="1200" b="1">
                <a:solidFill>
                  <a:schemeClr val="bg1"/>
                </a:solidFill>
              </a:defRPr>
            </a:lvl2pPr>
            <a:lvl3pPr marL="385524" indent="-229961">
              <a:buFont typeface="Calibri" pitchFamily="34" charset="0"/>
              <a:buChar char="─"/>
              <a:defRPr sz="1200" b="1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0" name="Объект 11"/>
          <p:cNvSpPr>
            <a:spLocks noGrp="1"/>
          </p:cNvSpPr>
          <p:nvPr>
            <p:ph sz="quarter" idx="29"/>
          </p:nvPr>
        </p:nvSpPr>
        <p:spPr>
          <a:xfrm>
            <a:off x="3098912" y="1924051"/>
            <a:ext cx="6030266" cy="698178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wrap="square" lIns="214730" tIns="30676" rIns="61351" bIns="38958">
            <a:spAutoFit/>
          </a:bodyPr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quarter" idx="30"/>
          </p:nvPr>
        </p:nvSpPr>
        <p:spPr>
          <a:xfrm>
            <a:off x="-14355" y="3121609"/>
            <a:ext cx="2958314" cy="698178"/>
          </a:xfrm>
          <a:prstGeom prst="rect">
            <a:avLst/>
          </a:prstGeom>
          <a:solidFill>
            <a:schemeClr val="accent2"/>
          </a:solidFill>
        </p:spPr>
        <p:txBody>
          <a:bodyPr wrap="square" lIns="214730" tIns="30676" rIns="61351" bIns="38958">
            <a:sp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  <a:lvl2pPr marL="155562" indent="-155562">
              <a:buFont typeface="Wingdings" pitchFamily="2" charset="2"/>
              <a:buChar char="§"/>
              <a:defRPr sz="1200" b="1">
                <a:solidFill>
                  <a:schemeClr val="bg1"/>
                </a:solidFill>
              </a:defRPr>
            </a:lvl2pPr>
            <a:lvl3pPr marL="385524" indent="-229961">
              <a:buFont typeface="Calibri" pitchFamily="34" charset="0"/>
              <a:buChar char="─"/>
              <a:defRPr sz="1200" b="1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3" name="Объект 11"/>
          <p:cNvSpPr>
            <a:spLocks noGrp="1"/>
          </p:cNvSpPr>
          <p:nvPr>
            <p:ph sz="quarter" idx="31"/>
          </p:nvPr>
        </p:nvSpPr>
        <p:spPr>
          <a:xfrm>
            <a:off x="3109548" y="3121609"/>
            <a:ext cx="6017604" cy="698178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wrap="square" lIns="214730" tIns="30676" rIns="61351" bIns="38958">
            <a:spAutoFit/>
          </a:bodyPr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4" name="Текст 2"/>
          <p:cNvSpPr>
            <a:spLocks noGrp="1"/>
          </p:cNvSpPr>
          <p:nvPr>
            <p:ph type="body" sz="quarter" idx="32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6" name="Текст 10"/>
          <p:cNvSpPr>
            <a:spLocks noGrp="1"/>
          </p:cNvSpPr>
          <p:nvPr>
            <p:ph type="body" sz="quarter" idx="28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3287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7"/>
          <p:cNvSpPr>
            <a:spLocks noGrp="1"/>
          </p:cNvSpPr>
          <p:nvPr>
            <p:ph type="body" sz="quarter" idx="21" hasCustomPrompt="1"/>
          </p:nvPr>
        </p:nvSpPr>
        <p:spPr>
          <a:xfrm>
            <a:off x="1" y="1221584"/>
            <a:ext cx="9133138" cy="3510409"/>
          </a:xfrm>
          <a:prstGeom prst="downArrowCallout">
            <a:avLst>
              <a:gd name="adj1" fmla="val 32766"/>
              <a:gd name="adj2" fmla="val 25000"/>
              <a:gd name="adj3" fmla="val 4101"/>
              <a:gd name="adj4" fmla="val 93025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214730" tIns="61351" rIns="61351" bIns="2300678"/>
          <a:lstStyle>
            <a:lvl1pPr marL="0" indent="0">
              <a:buFont typeface="Wingdings" pitchFamily="2" charset="2"/>
              <a:buNone/>
              <a:defRPr sz="100"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.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22"/>
          </p:nvPr>
        </p:nvSpPr>
        <p:spPr>
          <a:xfrm>
            <a:off x="3109546" y="1950244"/>
            <a:ext cx="2924908" cy="1837134"/>
          </a:xfrm>
          <a:prstGeom prst="rect">
            <a:avLst/>
          </a:prstGeom>
        </p:spPr>
        <p:txBody>
          <a:bodyPr lIns="77916" tIns="38958" rIns="77916" bIns="38958"/>
          <a:lstStyle/>
          <a:p>
            <a:endParaRPr lang="ru-RU"/>
          </a:p>
        </p:txBody>
      </p:sp>
      <p:sp>
        <p:nvSpPr>
          <p:cNvPr id="17" name="Текст 27"/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731993"/>
            <a:ext cx="9142534" cy="405044"/>
          </a:xfrm>
          <a:prstGeom prst="rect">
            <a:avLst/>
          </a:prstGeom>
        </p:spPr>
        <p:txBody>
          <a:bodyPr lIns="214730" tIns="61351" rIns="214730" bIns="38958" anchor="ctr"/>
          <a:lstStyle>
            <a:lvl1pPr marL="0" indent="0" algn="ctr">
              <a:buFont typeface="Wingdings" pitchFamily="2" charset="2"/>
              <a:buNone/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26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Текст 10"/>
          <p:cNvSpPr>
            <a:spLocks noGrp="1"/>
          </p:cNvSpPr>
          <p:nvPr>
            <p:ph type="body" sz="quarter" idx="28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30008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7"/>
          <p:cNvSpPr>
            <a:spLocks noGrp="1"/>
          </p:cNvSpPr>
          <p:nvPr>
            <p:ph type="body" sz="quarter" idx="21"/>
          </p:nvPr>
        </p:nvSpPr>
        <p:spPr>
          <a:xfrm>
            <a:off x="1" y="2599136"/>
            <a:ext cx="9133138" cy="2132855"/>
          </a:xfrm>
          <a:prstGeom prst="downArrowCallout">
            <a:avLst>
              <a:gd name="adj1" fmla="val 53213"/>
              <a:gd name="adj2" fmla="val 42496"/>
              <a:gd name="adj3" fmla="val 6465"/>
              <a:gd name="adj4" fmla="val 87824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214730" tIns="61351" rIns="5767034" bIns="38958" numCol="1" anchor="t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</a:t>
            </a:r>
            <a:r>
              <a:rPr lang="ru-RU" dirty="0" err="1" smtClean="0"/>
              <a:t>уровенммь</a:t>
            </a:r>
            <a:endParaRPr lang="ru-RU" dirty="0" smtClean="0"/>
          </a:p>
          <a:p>
            <a:pPr lvl="2"/>
            <a:r>
              <a:rPr lang="ru-RU" dirty="0" smtClean="0"/>
              <a:t>Третий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22"/>
          </p:nvPr>
        </p:nvSpPr>
        <p:spPr>
          <a:xfrm>
            <a:off x="0" y="1216921"/>
            <a:ext cx="2943958" cy="1382216"/>
          </a:xfrm>
          <a:prstGeom prst="rect">
            <a:avLst/>
          </a:prstGeom>
        </p:spPr>
        <p:txBody>
          <a:bodyPr lIns="77916" tIns="38958" rIns="77916" bIns="38958"/>
          <a:lstStyle/>
          <a:p>
            <a:endParaRPr lang="ru-RU"/>
          </a:p>
        </p:txBody>
      </p:sp>
      <p:sp>
        <p:nvSpPr>
          <p:cNvPr id="17" name="Текст 27"/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731993"/>
            <a:ext cx="9142534" cy="405044"/>
          </a:xfrm>
          <a:prstGeom prst="rect">
            <a:avLst/>
          </a:prstGeom>
        </p:spPr>
        <p:txBody>
          <a:bodyPr lIns="214730" tIns="61351" rIns="214730" bIns="38958" anchor="ctr"/>
          <a:lstStyle>
            <a:lvl1pPr marL="0" indent="0" algn="ctr">
              <a:buFont typeface="Wingdings" pitchFamily="2" charset="2"/>
              <a:buNone/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Рисунок 9"/>
          <p:cNvSpPr>
            <a:spLocks noGrp="1"/>
          </p:cNvSpPr>
          <p:nvPr>
            <p:ph type="pic" sz="quarter" idx="24"/>
          </p:nvPr>
        </p:nvSpPr>
        <p:spPr>
          <a:xfrm>
            <a:off x="3109546" y="1221583"/>
            <a:ext cx="2924908" cy="1377554"/>
          </a:xfrm>
          <a:prstGeom prst="rect">
            <a:avLst/>
          </a:prstGeom>
        </p:spPr>
        <p:txBody>
          <a:bodyPr lIns="77916" tIns="38958" rIns="77916" bIns="38958"/>
          <a:lstStyle/>
          <a:p>
            <a:endParaRPr lang="ru-RU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25"/>
          </p:nvPr>
        </p:nvSpPr>
        <p:spPr>
          <a:xfrm>
            <a:off x="6193356" y="1216921"/>
            <a:ext cx="2952882" cy="1382216"/>
          </a:xfrm>
          <a:prstGeom prst="rect">
            <a:avLst/>
          </a:prstGeom>
        </p:spPr>
        <p:txBody>
          <a:bodyPr lIns="77916" tIns="38958" rIns="77916" bIns="38958"/>
          <a:lstStyle/>
          <a:p>
            <a:endParaRPr lang="ru-RU"/>
          </a:p>
        </p:txBody>
      </p:sp>
      <p:sp>
        <p:nvSpPr>
          <p:cNvPr id="14" name="Текст 27"/>
          <p:cNvSpPr>
            <a:spLocks noGrp="1"/>
          </p:cNvSpPr>
          <p:nvPr>
            <p:ph type="body" sz="quarter" idx="19"/>
          </p:nvPr>
        </p:nvSpPr>
        <p:spPr>
          <a:xfrm>
            <a:off x="0" y="2220711"/>
            <a:ext cx="2943958" cy="378042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lIns="214730" tIns="0" rIns="0" bIns="0"/>
          <a:lstStyle>
            <a:lvl1pPr marL="0" indent="0">
              <a:buFont typeface="Wingdings" pitchFamily="2" charset="2"/>
              <a:buNone/>
              <a:defRPr sz="1200" b="1">
                <a:solidFill>
                  <a:schemeClr val="tx1">
                    <a:lumMod val="75000"/>
                  </a:schemeClr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 b="1">
                <a:solidFill>
                  <a:schemeClr val="tx1">
                    <a:lumMod val="75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900">
                <a:solidFill>
                  <a:schemeClr val="tx1">
                    <a:lumMod val="75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5" name="Текст 27"/>
          <p:cNvSpPr>
            <a:spLocks noGrp="1"/>
          </p:cNvSpPr>
          <p:nvPr>
            <p:ph type="body" sz="quarter" idx="26"/>
          </p:nvPr>
        </p:nvSpPr>
        <p:spPr>
          <a:xfrm>
            <a:off x="3109546" y="2220711"/>
            <a:ext cx="2924908" cy="378042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lIns="214730" tIns="0" rIns="0" bIns="0"/>
          <a:lstStyle>
            <a:lvl1pPr marL="0" indent="0">
              <a:buFont typeface="Wingdings" pitchFamily="2" charset="2"/>
              <a:buNone/>
              <a:defRPr sz="1200" b="1">
                <a:solidFill>
                  <a:schemeClr val="tx1">
                    <a:lumMod val="75000"/>
                  </a:schemeClr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 b="1">
                <a:solidFill>
                  <a:schemeClr val="tx1">
                    <a:lumMod val="75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900">
                <a:solidFill>
                  <a:schemeClr val="tx1">
                    <a:lumMod val="75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6" name="Текст 27"/>
          <p:cNvSpPr>
            <a:spLocks noGrp="1"/>
          </p:cNvSpPr>
          <p:nvPr>
            <p:ph type="body" sz="quarter" idx="27"/>
          </p:nvPr>
        </p:nvSpPr>
        <p:spPr>
          <a:xfrm>
            <a:off x="6200044" y="2220711"/>
            <a:ext cx="2943957" cy="378042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lIns="214730" tIns="0" rIns="0" bIns="0"/>
          <a:lstStyle>
            <a:lvl1pPr marL="0" indent="0">
              <a:buFont typeface="Wingdings" pitchFamily="2" charset="2"/>
              <a:buNone/>
              <a:defRPr sz="1200" b="1">
                <a:solidFill>
                  <a:schemeClr val="tx1">
                    <a:lumMod val="75000"/>
                  </a:schemeClr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 b="1">
                <a:solidFill>
                  <a:schemeClr val="tx1">
                    <a:lumMod val="75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900">
                <a:solidFill>
                  <a:schemeClr val="tx1">
                    <a:lumMod val="75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8" name="Текст 27"/>
          <p:cNvSpPr>
            <a:spLocks noGrp="1"/>
          </p:cNvSpPr>
          <p:nvPr>
            <p:ph type="body" sz="quarter" idx="28"/>
          </p:nvPr>
        </p:nvSpPr>
        <p:spPr>
          <a:xfrm>
            <a:off x="3092695" y="2599135"/>
            <a:ext cx="2958611" cy="1889522"/>
          </a:xfrm>
          <a:prstGeom prst="rect">
            <a:avLst/>
          </a:prstGeom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9" name="Текст 27"/>
          <p:cNvSpPr>
            <a:spLocks noGrp="1"/>
          </p:cNvSpPr>
          <p:nvPr>
            <p:ph type="body" sz="quarter" idx="29"/>
          </p:nvPr>
        </p:nvSpPr>
        <p:spPr>
          <a:xfrm>
            <a:off x="6200043" y="2599135"/>
            <a:ext cx="2930564" cy="1889522"/>
          </a:xfrm>
          <a:prstGeom prst="rect">
            <a:avLst/>
          </a:prstGeom>
        </p:spPr>
        <p:txBody>
          <a:bodyPr lIns="214730" tIns="61351" rIns="61351" bIns="38958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21" name="Текст 2"/>
          <p:cNvSpPr>
            <a:spLocks noGrp="1"/>
          </p:cNvSpPr>
          <p:nvPr>
            <p:ph type="body" sz="quarter" idx="30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31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23" name="Текст 10"/>
          <p:cNvSpPr>
            <a:spLocks noGrp="1"/>
          </p:cNvSpPr>
          <p:nvPr>
            <p:ph type="body" sz="quarter" idx="32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25003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22"/>
          </p:nvPr>
        </p:nvSpPr>
        <p:spPr>
          <a:xfrm>
            <a:off x="0" y="1216921"/>
            <a:ext cx="2943958" cy="1382216"/>
          </a:xfrm>
          <a:prstGeom prst="rect">
            <a:avLst/>
          </a:prstGeom>
        </p:spPr>
        <p:txBody>
          <a:bodyPr lIns="77916" tIns="38958" rIns="77916" bIns="38958"/>
          <a:lstStyle/>
          <a:p>
            <a:endParaRPr lang="ru-RU"/>
          </a:p>
        </p:txBody>
      </p:sp>
      <p:sp>
        <p:nvSpPr>
          <p:cNvPr id="17" name="Текст 27"/>
          <p:cNvSpPr>
            <a:spLocks noGrp="1"/>
          </p:cNvSpPr>
          <p:nvPr>
            <p:ph type="body" sz="quarter" idx="23" hasCustomPrompt="1"/>
          </p:nvPr>
        </p:nvSpPr>
        <p:spPr>
          <a:xfrm>
            <a:off x="3090496" y="4738459"/>
            <a:ext cx="2943958" cy="405044"/>
          </a:xfrm>
          <a:prstGeom prst="rect">
            <a:avLst/>
          </a:prstGeom>
        </p:spPr>
        <p:txBody>
          <a:bodyPr lIns="214730" tIns="61351" rIns="227001" bIns="38958" anchor="ctr"/>
          <a:lstStyle>
            <a:lvl1pPr marL="0" indent="0" algn="ctr">
              <a:buFont typeface="Wingdings" pitchFamily="2" charset="2"/>
              <a:buNone/>
              <a:defRPr sz="1400" b="1"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Рисунок 9"/>
          <p:cNvSpPr>
            <a:spLocks noGrp="1"/>
          </p:cNvSpPr>
          <p:nvPr>
            <p:ph type="pic" sz="quarter" idx="24"/>
          </p:nvPr>
        </p:nvSpPr>
        <p:spPr>
          <a:xfrm>
            <a:off x="3109546" y="1221583"/>
            <a:ext cx="2924908" cy="1377554"/>
          </a:xfrm>
          <a:prstGeom prst="rect">
            <a:avLst/>
          </a:prstGeom>
        </p:spPr>
        <p:txBody>
          <a:bodyPr lIns="77916" tIns="38958" rIns="77916" bIns="38958"/>
          <a:lstStyle/>
          <a:p>
            <a:endParaRPr lang="ru-RU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25"/>
          </p:nvPr>
        </p:nvSpPr>
        <p:spPr>
          <a:xfrm>
            <a:off x="6193356" y="1216921"/>
            <a:ext cx="2952882" cy="1382216"/>
          </a:xfrm>
          <a:prstGeom prst="rect">
            <a:avLst/>
          </a:prstGeom>
        </p:spPr>
        <p:txBody>
          <a:bodyPr lIns="77916" tIns="38958" rIns="77916" bIns="38958"/>
          <a:lstStyle/>
          <a:p>
            <a:endParaRPr lang="ru-RU"/>
          </a:p>
        </p:txBody>
      </p:sp>
      <p:sp>
        <p:nvSpPr>
          <p:cNvPr id="14" name="Текст 27"/>
          <p:cNvSpPr>
            <a:spLocks noGrp="1"/>
          </p:cNvSpPr>
          <p:nvPr>
            <p:ph type="body" sz="quarter" idx="19"/>
          </p:nvPr>
        </p:nvSpPr>
        <p:spPr>
          <a:xfrm>
            <a:off x="0" y="2220711"/>
            <a:ext cx="2943958" cy="378042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lIns="214730" tIns="0" rIns="0" bIns="0"/>
          <a:lstStyle>
            <a:lvl1pPr marL="0" indent="0">
              <a:buFont typeface="Wingdings" pitchFamily="2" charset="2"/>
              <a:buNone/>
              <a:defRPr sz="1200" b="1">
                <a:solidFill>
                  <a:schemeClr val="tx1">
                    <a:lumMod val="75000"/>
                  </a:schemeClr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 b="1">
                <a:solidFill>
                  <a:schemeClr val="tx1">
                    <a:lumMod val="75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900">
                <a:solidFill>
                  <a:schemeClr val="tx1">
                    <a:lumMod val="75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5" name="Текст 27"/>
          <p:cNvSpPr>
            <a:spLocks noGrp="1"/>
          </p:cNvSpPr>
          <p:nvPr>
            <p:ph type="body" sz="quarter" idx="26"/>
          </p:nvPr>
        </p:nvSpPr>
        <p:spPr>
          <a:xfrm>
            <a:off x="3109546" y="2220711"/>
            <a:ext cx="2924908" cy="378042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lIns="214730" tIns="0" rIns="0" bIns="0"/>
          <a:lstStyle>
            <a:lvl1pPr marL="0" indent="0">
              <a:buFont typeface="Wingdings" pitchFamily="2" charset="2"/>
              <a:buNone/>
              <a:defRPr sz="1200" b="1">
                <a:solidFill>
                  <a:schemeClr val="tx1">
                    <a:lumMod val="75000"/>
                  </a:schemeClr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 b="1">
                <a:solidFill>
                  <a:schemeClr val="tx1">
                    <a:lumMod val="75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900">
                <a:solidFill>
                  <a:schemeClr val="tx1">
                    <a:lumMod val="75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6" name="Текст 27"/>
          <p:cNvSpPr>
            <a:spLocks noGrp="1"/>
          </p:cNvSpPr>
          <p:nvPr>
            <p:ph type="body" sz="quarter" idx="27"/>
          </p:nvPr>
        </p:nvSpPr>
        <p:spPr>
          <a:xfrm>
            <a:off x="6200044" y="2220711"/>
            <a:ext cx="2943957" cy="378042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lIns="214730" tIns="0" rIns="0" bIns="0"/>
          <a:lstStyle>
            <a:lvl1pPr marL="0" indent="0">
              <a:buFont typeface="Wingdings" pitchFamily="2" charset="2"/>
              <a:buNone/>
              <a:defRPr sz="1200" b="1">
                <a:solidFill>
                  <a:schemeClr val="tx1">
                    <a:lumMod val="75000"/>
                  </a:schemeClr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 b="1">
                <a:solidFill>
                  <a:schemeClr val="tx1">
                    <a:lumMod val="75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900">
                <a:solidFill>
                  <a:schemeClr val="tx1">
                    <a:lumMod val="75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22" name="Текст 27"/>
          <p:cNvSpPr>
            <a:spLocks noGrp="1"/>
          </p:cNvSpPr>
          <p:nvPr>
            <p:ph type="body" sz="quarter" idx="21"/>
          </p:nvPr>
        </p:nvSpPr>
        <p:spPr>
          <a:xfrm>
            <a:off x="1" y="2599136"/>
            <a:ext cx="2943958" cy="2132855"/>
          </a:xfrm>
          <a:prstGeom prst="downArrowCallout">
            <a:avLst>
              <a:gd name="adj1" fmla="val 53213"/>
              <a:gd name="adj2" fmla="val 42496"/>
              <a:gd name="adj3" fmla="val 6465"/>
              <a:gd name="adj4" fmla="val 87824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214730" tIns="61351" rIns="61351" bIns="38958" numCol="1" anchor="t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</a:t>
            </a:r>
            <a:r>
              <a:rPr lang="ru-RU" dirty="0" err="1" smtClean="0"/>
              <a:t>уровенммь</a:t>
            </a:r>
            <a:endParaRPr lang="ru-RU" dirty="0" smtClean="0"/>
          </a:p>
          <a:p>
            <a:pPr lvl="2"/>
            <a:r>
              <a:rPr lang="ru-RU" dirty="0" smtClean="0"/>
              <a:t>Третий</a:t>
            </a:r>
          </a:p>
        </p:txBody>
      </p:sp>
      <p:sp>
        <p:nvSpPr>
          <p:cNvPr id="23" name="Текст 27"/>
          <p:cNvSpPr>
            <a:spLocks noGrp="1"/>
          </p:cNvSpPr>
          <p:nvPr>
            <p:ph type="body" sz="quarter" idx="28"/>
          </p:nvPr>
        </p:nvSpPr>
        <p:spPr>
          <a:xfrm>
            <a:off x="3109546" y="2599138"/>
            <a:ext cx="2924908" cy="2132855"/>
          </a:xfrm>
          <a:prstGeom prst="downArrowCallout">
            <a:avLst>
              <a:gd name="adj1" fmla="val 53213"/>
              <a:gd name="adj2" fmla="val 42496"/>
              <a:gd name="adj3" fmla="val 6465"/>
              <a:gd name="adj4" fmla="val 87824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214730" tIns="61351" rIns="61351" bIns="38958" numCol="1" anchor="t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</a:t>
            </a:r>
            <a:r>
              <a:rPr lang="ru-RU" dirty="0" err="1" smtClean="0"/>
              <a:t>уровенммь</a:t>
            </a:r>
            <a:endParaRPr lang="ru-RU" dirty="0" smtClean="0"/>
          </a:p>
          <a:p>
            <a:pPr lvl="2"/>
            <a:r>
              <a:rPr lang="ru-RU" dirty="0" smtClean="0"/>
              <a:t>Третий</a:t>
            </a:r>
          </a:p>
        </p:txBody>
      </p:sp>
      <p:sp>
        <p:nvSpPr>
          <p:cNvPr id="24" name="Текст 27"/>
          <p:cNvSpPr>
            <a:spLocks noGrp="1"/>
          </p:cNvSpPr>
          <p:nvPr>
            <p:ph type="body" sz="quarter" idx="29"/>
          </p:nvPr>
        </p:nvSpPr>
        <p:spPr>
          <a:xfrm>
            <a:off x="6197519" y="2599138"/>
            <a:ext cx="2946483" cy="2132855"/>
          </a:xfrm>
          <a:prstGeom prst="downArrowCallout">
            <a:avLst>
              <a:gd name="adj1" fmla="val 53213"/>
              <a:gd name="adj2" fmla="val 42496"/>
              <a:gd name="adj3" fmla="val 6465"/>
              <a:gd name="adj4" fmla="val 87824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214730" tIns="61351" rIns="61351" bIns="38958" numCol="1" anchor="t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</a:t>
            </a:r>
            <a:r>
              <a:rPr lang="ru-RU" dirty="0" err="1" smtClean="0"/>
              <a:t>уровенммь</a:t>
            </a:r>
            <a:endParaRPr lang="ru-RU" dirty="0" smtClean="0"/>
          </a:p>
          <a:p>
            <a:pPr lvl="2"/>
            <a:r>
              <a:rPr lang="ru-RU" dirty="0" smtClean="0"/>
              <a:t>Третий</a:t>
            </a:r>
          </a:p>
        </p:txBody>
      </p:sp>
      <p:sp>
        <p:nvSpPr>
          <p:cNvPr id="25" name="Текст 27"/>
          <p:cNvSpPr>
            <a:spLocks noGrp="1"/>
          </p:cNvSpPr>
          <p:nvPr>
            <p:ph type="body" sz="quarter" idx="30" hasCustomPrompt="1"/>
          </p:nvPr>
        </p:nvSpPr>
        <p:spPr>
          <a:xfrm>
            <a:off x="-11410" y="4738459"/>
            <a:ext cx="2943958" cy="405044"/>
          </a:xfrm>
          <a:prstGeom prst="rect">
            <a:avLst/>
          </a:prstGeom>
        </p:spPr>
        <p:txBody>
          <a:bodyPr lIns="214730" tIns="61351" rIns="227001" bIns="38958" anchor="ctr"/>
          <a:lstStyle>
            <a:lvl1pPr marL="0" indent="0" algn="ctr">
              <a:buFont typeface="Wingdings" pitchFamily="2" charset="2"/>
              <a:buNone/>
              <a:tabLst>
                <a:tab pos="2217098" algn="l"/>
              </a:tabLst>
              <a:defRPr sz="1400" b="1"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6" name="Текст 27"/>
          <p:cNvSpPr>
            <a:spLocks noGrp="1"/>
          </p:cNvSpPr>
          <p:nvPr>
            <p:ph type="body" sz="quarter" idx="31" hasCustomPrompt="1"/>
          </p:nvPr>
        </p:nvSpPr>
        <p:spPr>
          <a:xfrm>
            <a:off x="6198577" y="4731994"/>
            <a:ext cx="2943958" cy="405044"/>
          </a:xfrm>
          <a:prstGeom prst="rect">
            <a:avLst/>
          </a:prstGeom>
        </p:spPr>
        <p:txBody>
          <a:bodyPr lIns="214730" tIns="61351" rIns="227001" bIns="38958" anchor="ctr"/>
          <a:lstStyle>
            <a:lvl1pPr marL="0" indent="0" algn="ctr">
              <a:buFont typeface="Wingdings" pitchFamily="2" charset="2"/>
              <a:buNone/>
              <a:defRPr sz="1400" b="1"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1" name="Текст 2"/>
          <p:cNvSpPr>
            <a:spLocks noGrp="1"/>
          </p:cNvSpPr>
          <p:nvPr>
            <p:ph type="body" sz="quarter" idx="32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27" name="Текст 6"/>
          <p:cNvSpPr>
            <a:spLocks noGrp="1"/>
          </p:cNvSpPr>
          <p:nvPr>
            <p:ph type="body" sz="quarter" idx="33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28" name="Текст 10"/>
          <p:cNvSpPr>
            <a:spLocks noGrp="1"/>
          </p:cNvSpPr>
          <p:nvPr>
            <p:ph type="body" sz="quarter" idx="34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3031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9"/>
          <p:cNvSpPr>
            <a:spLocks noGrp="1"/>
          </p:cNvSpPr>
          <p:nvPr>
            <p:ph type="pic" sz="quarter" idx="32"/>
          </p:nvPr>
        </p:nvSpPr>
        <p:spPr>
          <a:xfrm>
            <a:off x="4637945" y="1212475"/>
            <a:ext cx="4506057" cy="1382216"/>
          </a:xfrm>
          <a:prstGeom prst="rect">
            <a:avLst/>
          </a:prstGeom>
        </p:spPr>
        <p:txBody>
          <a:bodyPr lIns="77916" tIns="38958" rIns="77916" bIns="38958"/>
          <a:lstStyle/>
          <a:p>
            <a:endParaRPr lang="ru-RU"/>
          </a:p>
        </p:txBody>
      </p:sp>
      <p:sp>
        <p:nvSpPr>
          <p:cNvPr id="17" name="Рисунок 9"/>
          <p:cNvSpPr>
            <a:spLocks noGrp="1"/>
          </p:cNvSpPr>
          <p:nvPr>
            <p:ph type="pic" sz="quarter" idx="22"/>
          </p:nvPr>
        </p:nvSpPr>
        <p:spPr>
          <a:xfrm>
            <a:off x="0" y="1216921"/>
            <a:ext cx="4472354" cy="1382216"/>
          </a:xfrm>
          <a:prstGeom prst="rect">
            <a:avLst/>
          </a:prstGeom>
        </p:spPr>
        <p:txBody>
          <a:bodyPr lIns="77916" tIns="38958" rIns="77916" bIns="38958"/>
          <a:lstStyle/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4" name="Текст 27"/>
          <p:cNvSpPr>
            <a:spLocks noGrp="1"/>
          </p:cNvSpPr>
          <p:nvPr>
            <p:ph type="body" sz="quarter" idx="19"/>
          </p:nvPr>
        </p:nvSpPr>
        <p:spPr>
          <a:xfrm>
            <a:off x="0" y="2220711"/>
            <a:ext cx="4472354" cy="378042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lIns="214730" tIns="0" rIns="0" bIns="0"/>
          <a:lstStyle>
            <a:lvl1pPr marL="0" indent="0">
              <a:buFont typeface="Wingdings" pitchFamily="2" charset="2"/>
              <a:buNone/>
              <a:defRPr sz="1200" b="1">
                <a:solidFill>
                  <a:schemeClr val="tx1">
                    <a:lumMod val="75000"/>
                  </a:schemeClr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 b="1">
                <a:solidFill>
                  <a:schemeClr val="tx1">
                    <a:lumMod val="75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900">
                <a:solidFill>
                  <a:schemeClr val="tx1">
                    <a:lumMod val="75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6" name="Текст 27"/>
          <p:cNvSpPr>
            <a:spLocks noGrp="1"/>
          </p:cNvSpPr>
          <p:nvPr>
            <p:ph type="body" sz="quarter" idx="27"/>
          </p:nvPr>
        </p:nvSpPr>
        <p:spPr>
          <a:xfrm>
            <a:off x="4637943" y="2220711"/>
            <a:ext cx="4506056" cy="378042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lIns="214730" tIns="0" rIns="0" bIns="0"/>
          <a:lstStyle>
            <a:lvl1pPr marL="0" indent="0">
              <a:buFont typeface="Wingdings" pitchFamily="2" charset="2"/>
              <a:buNone/>
              <a:defRPr sz="1200" b="1">
                <a:solidFill>
                  <a:schemeClr val="tx1">
                    <a:lumMod val="75000"/>
                  </a:schemeClr>
                </a:solidFill>
              </a:defRPr>
            </a:lvl1pPr>
            <a:lvl2pPr marL="158268" indent="-158268">
              <a:buClr>
                <a:schemeClr val="accent2"/>
              </a:buClr>
              <a:buFont typeface="Wingdings" pitchFamily="2" charset="2"/>
              <a:buChar char="§"/>
              <a:defRPr sz="1200" b="1">
                <a:solidFill>
                  <a:schemeClr val="tx1">
                    <a:lumMod val="75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900">
                <a:solidFill>
                  <a:schemeClr val="tx1">
                    <a:lumMod val="75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22" name="Текст 27"/>
          <p:cNvSpPr>
            <a:spLocks noGrp="1"/>
          </p:cNvSpPr>
          <p:nvPr>
            <p:ph type="body" sz="quarter" idx="21"/>
          </p:nvPr>
        </p:nvSpPr>
        <p:spPr>
          <a:xfrm>
            <a:off x="2" y="2599136"/>
            <a:ext cx="4472353" cy="2132855"/>
          </a:xfrm>
          <a:prstGeom prst="downArrowCallout">
            <a:avLst>
              <a:gd name="adj1" fmla="val 53213"/>
              <a:gd name="adj2" fmla="val 42496"/>
              <a:gd name="adj3" fmla="val 6465"/>
              <a:gd name="adj4" fmla="val 87824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214730" tIns="61351" rIns="61351" bIns="38958" numCol="1" anchor="t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</a:t>
            </a:r>
            <a:r>
              <a:rPr lang="ru-RU" dirty="0" err="1" smtClean="0"/>
              <a:t>уровенммь</a:t>
            </a:r>
            <a:endParaRPr lang="ru-RU" dirty="0" smtClean="0"/>
          </a:p>
          <a:p>
            <a:pPr lvl="2"/>
            <a:r>
              <a:rPr lang="ru-RU" dirty="0" smtClean="0"/>
              <a:t>Третий</a:t>
            </a:r>
          </a:p>
        </p:txBody>
      </p:sp>
      <p:sp>
        <p:nvSpPr>
          <p:cNvPr id="24" name="Текст 27"/>
          <p:cNvSpPr>
            <a:spLocks noGrp="1"/>
          </p:cNvSpPr>
          <p:nvPr>
            <p:ph type="body" sz="quarter" idx="29"/>
          </p:nvPr>
        </p:nvSpPr>
        <p:spPr>
          <a:xfrm>
            <a:off x="4637943" y="2599138"/>
            <a:ext cx="4506056" cy="2132855"/>
          </a:xfrm>
          <a:prstGeom prst="downArrowCallout">
            <a:avLst>
              <a:gd name="adj1" fmla="val 53213"/>
              <a:gd name="adj2" fmla="val 42496"/>
              <a:gd name="adj3" fmla="val 6465"/>
              <a:gd name="adj4" fmla="val 87824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214730" tIns="61351" rIns="61351" bIns="38958" numCol="1" anchor="t"/>
          <a:lstStyle>
            <a:lvl1pPr marL="0" indent="0">
              <a:buFont typeface="Wingdings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</a:t>
            </a:r>
            <a:r>
              <a:rPr lang="ru-RU" dirty="0" err="1" smtClean="0"/>
              <a:t>уровенммь</a:t>
            </a:r>
            <a:endParaRPr lang="ru-RU" dirty="0" smtClean="0"/>
          </a:p>
          <a:p>
            <a:pPr lvl="2"/>
            <a:r>
              <a:rPr lang="ru-RU" dirty="0" smtClean="0"/>
              <a:t>Третий</a:t>
            </a:r>
          </a:p>
        </p:txBody>
      </p:sp>
      <p:sp>
        <p:nvSpPr>
          <p:cNvPr id="25" name="Текст 27"/>
          <p:cNvSpPr>
            <a:spLocks noGrp="1"/>
          </p:cNvSpPr>
          <p:nvPr>
            <p:ph type="body" sz="quarter" idx="30" hasCustomPrompt="1"/>
          </p:nvPr>
        </p:nvSpPr>
        <p:spPr>
          <a:xfrm>
            <a:off x="-11411" y="4738459"/>
            <a:ext cx="4483764" cy="405044"/>
          </a:xfrm>
          <a:prstGeom prst="rect">
            <a:avLst/>
          </a:prstGeom>
        </p:spPr>
        <p:txBody>
          <a:bodyPr lIns="214730" tIns="61351" rIns="61351" bIns="38958" anchor="ctr"/>
          <a:lstStyle>
            <a:lvl1pPr marL="0" indent="0" algn="ctr">
              <a:buFont typeface="Wingdings" pitchFamily="2" charset="2"/>
              <a:buNone/>
              <a:defRPr sz="1500" b="1"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6" name="Текст 27"/>
          <p:cNvSpPr>
            <a:spLocks noGrp="1"/>
          </p:cNvSpPr>
          <p:nvPr>
            <p:ph type="body" sz="quarter" idx="31" hasCustomPrompt="1"/>
          </p:nvPr>
        </p:nvSpPr>
        <p:spPr>
          <a:xfrm>
            <a:off x="4637943" y="4731994"/>
            <a:ext cx="4504592" cy="405044"/>
          </a:xfrm>
          <a:prstGeom prst="rect">
            <a:avLst/>
          </a:prstGeom>
        </p:spPr>
        <p:txBody>
          <a:bodyPr lIns="214730" tIns="61351" rIns="214730" bIns="38958" anchor="ctr"/>
          <a:lstStyle>
            <a:lvl1pPr marL="0" indent="0" algn="ctr">
              <a:buFont typeface="Wingdings" pitchFamily="2" charset="2"/>
              <a:buNone/>
              <a:defRPr sz="1500" b="1">
                <a:solidFill>
                  <a:schemeClr val="accent1">
                    <a:lumMod val="50000"/>
                  </a:schemeClr>
                </a:solidFill>
              </a:defRPr>
            </a:lvl1pPr>
            <a:lvl2pPr marL="158268" indent="-158268"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78760" indent="-220493"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428134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1836171" indent="-204018">
              <a:buFont typeface="Wingdings" pitchFamily="2" charset="2"/>
              <a:buChar char="§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26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33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23" name="Текст 10"/>
          <p:cNvSpPr>
            <a:spLocks noGrp="1"/>
          </p:cNvSpPr>
          <p:nvPr>
            <p:ph type="body" sz="quarter" idx="28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53566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  <a:prstGeom prst="rect">
            <a:avLst/>
          </a:prstGeom>
        </p:spPr>
        <p:txBody>
          <a:bodyPr lIns="77916" tIns="38958" rIns="77916" bIns="38958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77916" tIns="38958" rIns="77916" bIns="3895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266"/>
            <a:ext cx="2133600" cy="273844"/>
          </a:xfrm>
          <a:prstGeom prst="rect">
            <a:avLst/>
          </a:prstGeom>
        </p:spPr>
        <p:txBody>
          <a:bodyPr lIns="77916" tIns="38958" rIns="77916" bIns="38958"/>
          <a:lstStyle/>
          <a:p>
            <a:pPr defTabSz="816076"/>
            <a:fld id="{A6ED67BF-71F5-49B7-9D69-A5ADC0A2EBF2}" type="datetime1">
              <a:rPr lang="ru-RU" sz="1600" smtClean="0">
                <a:solidFill>
                  <a:srgbClr val="363636"/>
                </a:solidFill>
                <a:latin typeface="Calibri"/>
              </a:rPr>
              <a:pPr defTabSz="816076"/>
              <a:t>04.05.2017</a:t>
            </a:fld>
            <a:endParaRPr lang="ru-RU" sz="1600">
              <a:solidFill>
                <a:srgbClr val="363636"/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3844"/>
          </a:xfrm>
          <a:prstGeom prst="rect">
            <a:avLst/>
          </a:prstGeom>
        </p:spPr>
        <p:txBody>
          <a:bodyPr lIns="77916" tIns="38958" rIns="77916" bIns="38958"/>
          <a:lstStyle/>
          <a:p>
            <a:pPr defTabSz="816076"/>
            <a:endParaRPr lang="ru-RU" sz="1600">
              <a:solidFill>
                <a:srgbClr val="363636"/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511244" y="357507"/>
            <a:ext cx="2133600" cy="273844"/>
          </a:xfrm>
        </p:spPr>
        <p:txBody>
          <a:bodyPr/>
          <a:lstStyle>
            <a:lvl1pPr algn="r">
              <a:defRPr sz="1200"/>
            </a:lvl1pPr>
          </a:lstStyle>
          <a:p>
            <a:r>
              <a:rPr lang="en-US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page</a:t>
            </a:r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937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7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86758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1" y="4767267"/>
            <a:ext cx="2133600" cy="273844"/>
          </a:xfrm>
          <a:prstGeom prst="rect">
            <a:avLst/>
          </a:prstGeom>
        </p:spPr>
        <p:txBody>
          <a:bodyPr lIns="77907" tIns="38953" rIns="77907" bIns="38953"/>
          <a:lstStyle/>
          <a:p>
            <a:pPr defTabSz="816076"/>
            <a:fld id="{7F48420B-66E5-4C70-8FAE-B0B6E8337F1A}" type="datetime1">
              <a:rPr lang="ru-RU" sz="1600" smtClean="0">
                <a:solidFill>
                  <a:srgbClr val="363636"/>
                </a:solidFill>
                <a:latin typeface="Calibri"/>
              </a:rPr>
              <a:pPr defTabSz="816076"/>
              <a:t>04.05.2017</a:t>
            </a:fld>
            <a:endParaRPr lang="ru-RU" sz="1600">
              <a:solidFill>
                <a:srgbClr val="363636"/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77907" tIns="38953" rIns="77907" bIns="38953"/>
          <a:lstStyle/>
          <a:p>
            <a:pPr defTabSz="816076"/>
            <a:endParaRPr lang="ru-RU" sz="1600">
              <a:solidFill>
                <a:srgbClr val="363636"/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511244" y="357507"/>
            <a:ext cx="2133600" cy="273844"/>
          </a:xfrm>
          <a:prstGeom prst="rect">
            <a:avLst/>
          </a:prstGeom>
        </p:spPr>
        <p:txBody>
          <a:bodyPr lIns="77907" tIns="38953" rIns="77907" bIns="38953"/>
          <a:lstStyle>
            <a:lvl1pPr algn="r">
              <a:defRPr sz="900"/>
            </a:lvl1pPr>
          </a:lstStyle>
          <a:p>
            <a:r>
              <a:rPr lang="en-US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page</a:t>
            </a:r>
            <a:fld id="{D2BBE019-575F-4C4C-ACBF-D10E1C5309A4}" type="slidenum"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853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algn="ctr" defTabSz="914400">
              <a:defRPr/>
            </a:pPr>
            <a:endParaRPr lang="ru-RU" kern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pPr defTabSz="914400"/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 defTabSz="914400"/>
              <a:t>‹#›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904656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80000"/>
              </a:lnSpc>
              <a:defRPr sz="2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3350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Текст 24"/>
          <p:cNvSpPr>
            <a:spLocks noGrp="1"/>
          </p:cNvSpPr>
          <p:nvPr>
            <p:ph type="body" sz="quarter" idx="13"/>
          </p:nvPr>
        </p:nvSpPr>
        <p:spPr>
          <a:xfrm>
            <a:off x="-15611" y="1779662"/>
            <a:ext cx="3003435" cy="1800200"/>
          </a:xfrm>
          <a:prstGeom prst="rect">
            <a:avLst/>
          </a:prstGeom>
          <a:solidFill>
            <a:schemeClr val="accent2"/>
          </a:solidFill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1779662"/>
            <a:ext cx="5976937" cy="180020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711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6" name="Текст 24"/>
          <p:cNvSpPr>
            <a:spLocks noGrp="1"/>
          </p:cNvSpPr>
          <p:nvPr>
            <p:ph type="body" sz="quarter" idx="13"/>
          </p:nvPr>
        </p:nvSpPr>
        <p:spPr>
          <a:xfrm>
            <a:off x="251332" y="1743658"/>
            <a:ext cx="2412456" cy="2412456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7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2139890"/>
            <a:ext cx="5976937" cy="165618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465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9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13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283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8316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371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 userDrawn="1"/>
        </p:nvSpPr>
        <p:spPr>
          <a:xfrm>
            <a:off x="3167844" y="0"/>
            <a:ext cx="5976158" cy="735546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3167844" y="4488656"/>
            <a:ext cx="5978272" cy="675382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30" name="Группа 29"/>
          <p:cNvGrpSpPr/>
          <p:nvPr userDrawn="1"/>
        </p:nvGrpSpPr>
        <p:grpSpPr>
          <a:xfrm>
            <a:off x="567820" y="1113590"/>
            <a:ext cx="1987956" cy="2797537"/>
            <a:chOff x="416496" y="1459961"/>
            <a:chExt cx="2688662" cy="3697231"/>
          </a:xfrm>
        </p:grpSpPr>
        <p:pic>
          <p:nvPicPr>
            <p:cNvPr id="31" name="Picture 2" descr="C:\Users\eletkina\Documents\orel_Minsvyaz_outlines_grey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8504" y="2711596"/>
              <a:ext cx="2367720" cy="2445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C:\Users\eletkina\Documents\templ2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6496" y="1459961"/>
              <a:ext cx="2688662" cy="1084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Текст 4"/>
          <p:cNvSpPr txBox="1">
            <a:spLocks/>
          </p:cNvSpPr>
          <p:nvPr userDrawn="1"/>
        </p:nvSpPr>
        <p:spPr>
          <a:xfrm>
            <a:off x="3334155" y="897731"/>
            <a:ext cx="5811961" cy="438141"/>
          </a:xfrm>
          <a:prstGeom prst="rect">
            <a:avLst/>
          </a:prstGeom>
          <a:solidFill>
            <a:srgbClr val="ECECEC"/>
          </a:solidFill>
        </p:spPr>
        <p:txBody>
          <a:bodyPr lIns="77925" tIns="38963" rIns="77925" bIns="38963" anchor="ctr"/>
          <a:lstStyle>
            <a:lvl1pPr marL="151521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08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17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25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339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521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rgbClr val="D8D8D8">
                    <a:lumMod val="50000"/>
                  </a:srgbClr>
                </a:solidFill>
                <a:effectLst/>
                <a:uLnTx/>
                <a:uFillTx/>
              </a:rPr>
              <a:t>Заголовок</a:t>
            </a: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rgbClr val="D8D8D8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7" name="Текст 4"/>
          <p:cNvSpPr txBox="1">
            <a:spLocks/>
          </p:cNvSpPr>
          <p:nvPr userDrawn="1"/>
        </p:nvSpPr>
        <p:spPr>
          <a:xfrm>
            <a:off x="3334155" y="1489311"/>
            <a:ext cx="5811961" cy="438141"/>
          </a:xfrm>
          <a:prstGeom prst="rect">
            <a:avLst/>
          </a:prstGeom>
          <a:solidFill>
            <a:srgbClr val="ECECEC"/>
          </a:solidFill>
        </p:spPr>
        <p:txBody>
          <a:bodyPr lIns="77925" tIns="38963" rIns="77925" bIns="38963" anchor="ctr"/>
          <a:lstStyle>
            <a:lvl1pPr marL="151521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08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17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25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339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521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rgbClr val="D8D8D8">
                    <a:lumMod val="50000"/>
                  </a:srgbClr>
                </a:solidFill>
                <a:effectLst/>
                <a:uLnTx/>
                <a:uFillTx/>
              </a:rPr>
              <a:t>Заголовок</a:t>
            </a: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rgbClr val="D8D8D8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8" name="Текст 4"/>
          <p:cNvSpPr txBox="1">
            <a:spLocks/>
          </p:cNvSpPr>
          <p:nvPr userDrawn="1"/>
        </p:nvSpPr>
        <p:spPr>
          <a:xfrm>
            <a:off x="3334155" y="2080891"/>
            <a:ext cx="5811961" cy="438141"/>
          </a:xfrm>
          <a:prstGeom prst="rect">
            <a:avLst/>
          </a:prstGeom>
          <a:solidFill>
            <a:srgbClr val="ECECEC"/>
          </a:solidFill>
        </p:spPr>
        <p:txBody>
          <a:bodyPr lIns="77925" tIns="38963" rIns="77925" bIns="38963" anchor="ctr"/>
          <a:lstStyle>
            <a:lvl1pPr marL="151521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08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17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25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339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521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rgbClr val="D8D8D8">
                    <a:lumMod val="50000"/>
                  </a:srgbClr>
                </a:solidFill>
                <a:effectLst/>
                <a:uLnTx/>
                <a:uFillTx/>
              </a:rPr>
              <a:t>Заголовок</a:t>
            </a: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rgbClr val="D8D8D8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9" name="Текст 4"/>
          <p:cNvSpPr txBox="1">
            <a:spLocks/>
          </p:cNvSpPr>
          <p:nvPr userDrawn="1"/>
        </p:nvSpPr>
        <p:spPr>
          <a:xfrm>
            <a:off x="3334155" y="2672471"/>
            <a:ext cx="5811961" cy="438141"/>
          </a:xfrm>
          <a:prstGeom prst="rect">
            <a:avLst/>
          </a:prstGeom>
          <a:solidFill>
            <a:srgbClr val="ECECEC"/>
          </a:solidFill>
        </p:spPr>
        <p:txBody>
          <a:bodyPr lIns="77925" tIns="38963" rIns="77925" bIns="38963" anchor="ctr"/>
          <a:lstStyle>
            <a:lvl1pPr marL="151521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08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17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25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339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521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rgbClr val="D8D8D8">
                    <a:lumMod val="50000"/>
                  </a:srgbClr>
                </a:solidFill>
                <a:effectLst/>
                <a:uLnTx/>
                <a:uFillTx/>
              </a:rPr>
              <a:t>Заголовок</a:t>
            </a: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rgbClr val="D8D8D8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0" name="Текст 4"/>
          <p:cNvSpPr txBox="1">
            <a:spLocks/>
          </p:cNvSpPr>
          <p:nvPr userDrawn="1"/>
        </p:nvSpPr>
        <p:spPr>
          <a:xfrm>
            <a:off x="3334155" y="3264050"/>
            <a:ext cx="5815510" cy="438141"/>
          </a:xfrm>
          <a:prstGeom prst="rect">
            <a:avLst/>
          </a:prstGeom>
          <a:solidFill>
            <a:srgbClr val="ECECEC"/>
          </a:solidFill>
        </p:spPr>
        <p:txBody>
          <a:bodyPr lIns="77925" tIns="38963" rIns="77925" bIns="38963" anchor="ctr"/>
          <a:lstStyle>
            <a:lvl1pPr marL="151521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08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17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25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339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521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rgbClr val="D8D8D8">
                    <a:lumMod val="50000"/>
                  </a:srgbClr>
                </a:solidFill>
                <a:effectLst/>
                <a:uLnTx/>
                <a:uFillTx/>
              </a:rPr>
              <a:t>Заголовок</a:t>
            </a: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rgbClr val="D8D8D8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1" name="Текст 4"/>
          <p:cNvSpPr txBox="1">
            <a:spLocks/>
          </p:cNvSpPr>
          <p:nvPr userDrawn="1"/>
        </p:nvSpPr>
        <p:spPr>
          <a:xfrm>
            <a:off x="3334155" y="3855631"/>
            <a:ext cx="5811961" cy="438141"/>
          </a:xfrm>
          <a:prstGeom prst="rect">
            <a:avLst/>
          </a:prstGeom>
          <a:solidFill>
            <a:srgbClr val="ECECEC"/>
          </a:solidFill>
        </p:spPr>
        <p:txBody>
          <a:bodyPr lIns="77925" tIns="38963" rIns="77925" bIns="38963" anchor="ctr"/>
          <a:lstStyle>
            <a:lvl1pPr marL="151521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08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17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25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339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521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rgbClr val="D8D8D8">
                    <a:lumMod val="50000"/>
                  </a:srgbClr>
                </a:solidFill>
                <a:effectLst/>
                <a:uLnTx/>
                <a:uFillTx/>
              </a:rPr>
              <a:t>Заголовок</a:t>
            </a: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rgbClr val="D8D8D8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2" name="Текст 43"/>
          <p:cNvSpPr txBox="1">
            <a:spLocks/>
          </p:cNvSpPr>
          <p:nvPr userDrawn="1"/>
        </p:nvSpPr>
        <p:spPr>
          <a:xfrm>
            <a:off x="3167844" y="2673000"/>
            <a:ext cx="166310" cy="437400"/>
          </a:xfrm>
          <a:prstGeom prst="rect">
            <a:avLst/>
          </a:prstGeom>
          <a:solidFill>
            <a:srgbClr val="CC3399"/>
          </a:solidFill>
        </p:spPr>
        <p:txBody>
          <a:bodyPr lIns="77925" tIns="38963" rIns="77925" bIns="38963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00" b="0" i="0" u="none" strike="noStrike" kern="1200" cap="none" spc="0" normalizeH="0" baseline="0" noProof="0" smtClean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</a:rPr>
              <a:t>.</a:t>
            </a: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</a:endParaRPr>
          </a:p>
        </p:txBody>
      </p:sp>
      <p:sp>
        <p:nvSpPr>
          <p:cNvPr id="43" name="Текст 43"/>
          <p:cNvSpPr txBox="1">
            <a:spLocks/>
          </p:cNvSpPr>
          <p:nvPr userDrawn="1"/>
        </p:nvSpPr>
        <p:spPr>
          <a:xfrm>
            <a:off x="3167844" y="2081700"/>
            <a:ext cx="165589" cy="437400"/>
          </a:xfrm>
          <a:prstGeom prst="rect">
            <a:avLst/>
          </a:prstGeom>
          <a:solidFill>
            <a:srgbClr val="FF0000"/>
          </a:solidFill>
        </p:spPr>
        <p:txBody>
          <a:bodyPr lIns="77925" tIns="38963" rIns="77925" bIns="38963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00" b="0" i="0" u="none" strike="noStrike" kern="1200" cap="none" spc="0" normalizeH="0" baseline="0" noProof="0" smtClean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</a:rPr>
              <a:t>.</a:t>
            </a: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</a:endParaRPr>
          </a:p>
        </p:txBody>
      </p:sp>
      <p:sp>
        <p:nvSpPr>
          <p:cNvPr id="44" name="Текст 43"/>
          <p:cNvSpPr txBox="1">
            <a:spLocks/>
          </p:cNvSpPr>
          <p:nvPr userDrawn="1"/>
        </p:nvSpPr>
        <p:spPr>
          <a:xfrm>
            <a:off x="3167844" y="1490400"/>
            <a:ext cx="165589" cy="437400"/>
          </a:xfrm>
          <a:prstGeom prst="rect">
            <a:avLst/>
          </a:prstGeom>
          <a:solidFill>
            <a:srgbClr val="0000FF"/>
          </a:solidFill>
        </p:spPr>
        <p:txBody>
          <a:bodyPr lIns="77925" tIns="38963" rIns="77925" bIns="38963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00" b="0" i="0" u="none" strike="noStrike" kern="1200" cap="none" spc="0" normalizeH="0" baseline="0" noProof="0" smtClean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</a:rPr>
              <a:t>.</a:t>
            </a: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</a:endParaRPr>
          </a:p>
        </p:txBody>
      </p:sp>
      <p:sp>
        <p:nvSpPr>
          <p:cNvPr id="45" name="Текст 43"/>
          <p:cNvSpPr txBox="1">
            <a:spLocks/>
          </p:cNvSpPr>
          <p:nvPr userDrawn="1"/>
        </p:nvSpPr>
        <p:spPr>
          <a:xfrm>
            <a:off x="3167845" y="899100"/>
            <a:ext cx="165589" cy="437400"/>
          </a:xfrm>
          <a:prstGeom prst="rect">
            <a:avLst/>
          </a:prstGeom>
          <a:solidFill>
            <a:srgbClr val="FFC000"/>
          </a:solidFill>
        </p:spPr>
        <p:txBody>
          <a:bodyPr lIns="77925" tIns="38963" rIns="77925" bIns="38963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00" b="0" i="0" u="none" strike="noStrike" kern="1200" cap="none" spc="0" normalizeH="0" baseline="0" noProof="0" smtClean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</a:rPr>
              <a:t>.</a:t>
            </a: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</a:endParaRPr>
          </a:p>
        </p:txBody>
      </p:sp>
      <p:sp>
        <p:nvSpPr>
          <p:cNvPr id="46" name="Текст 43"/>
          <p:cNvSpPr txBox="1">
            <a:spLocks/>
          </p:cNvSpPr>
          <p:nvPr userDrawn="1"/>
        </p:nvSpPr>
        <p:spPr>
          <a:xfrm>
            <a:off x="3167844" y="3264300"/>
            <a:ext cx="165589" cy="437400"/>
          </a:xfrm>
          <a:prstGeom prst="rect">
            <a:avLst/>
          </a:prstGeom>
          <a:solidFill>
            <a:srgbClr val="6600CC"/>
          </a:solidFill>
        </p:spPr>
        <p:txBody>
          <a:bodyPr lIns="77925" tIns="38963" rIns="77925" bIns="38963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00" b="0" i="0" u="none" strike="noStrike" kern="1200" cap="none" spc="0" normalizeH="0" baseline="0" noProof="0" smtClean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</a:rPr>
              <a:t>.</a:t>
            </a: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</a:endParaRPr>
          </a:p>
        </p:txBody>
      </p:sp>
      <p:sp>
        <p:nvSpPr>
          <p:cNvPr id="47" name="Текст 43"/>
          <p:cNvSpPr txBox="1">
            <a:spLocks/>
          </p:cNvSpPr>
          <p:nvPr userDrawn="1"/>
        </p:nvSpPr>
        <p:spPr>
          <a:xfrm>
            <a:off x="3167844" y="3855600"/>
            <a:ext cx="165589" cy="437400"/>
          </a:xfrm>
          <a:prstGeom prst="rect">
            <a:avLst/>
          </a:prstGeom>
          <a:solidFill>
            <a:srgbClr val="92D050"/>
          </a:solidFill>
        </p:spPr>
        <p:txBody>
          <a:bodyPr lIns="77925" tIns="38963" rIns="77925" bIns="38963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00" b="0" i="0" u="none" strike="noStrike" kern="1200" cap="none" spc="0" normalizeH="0" baseline="0" noProof="0" smtClean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</a:rPr>
              <a:t>.</a:t>
            </a: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</a:endParaRPr>
          </a:p>
        </p:txBody>
      </p:sp>
      <p:sp>
        <p:nvSpPr>
          <p:cNvPr id="21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34691" y="4443958"/>
            <a:ext cx="1189037" cy="2079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Месяц, год</a:t>
            </a:r>
          </a:p>
        </p:txBody>
      </p:sp>
      <p:sp>
        <p:nvSpPr>
          <p:cNvPr id="22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934691" y="4695986"/>
            <a:ext cx="1189037" cy="2079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Мероприятие</a:t>
            </a:r>
          </a:p>
        </p:txBody>
      </p:sp>
    </p:spTree>
    <p:extLst>
      <p:ext uri="{BB962C8B-B14F-4D97-AF65-F5344CB8AC3E}">
        <p14:creationId xmlns:p14="http://schemas.microsoft.com/office/powerpoint/2010/main" val="2410493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2" y="1095586"/>
            <a:ext cx="8242821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732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527647"/>
            <a:ext cx="3672408" cy="756084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24"/>
          <p:cNvSpPr>
            <a:spLocks noGrp="1"/>
          </p:cNvSpPr>
          <p:nvPr>
            <p:ph type="body" sz="quarter" idx="14"/>
          </p:nvPr>
        </p:nvSpPr>
        <p:spPr>
          <a:xfrm>
            <a:off x="5454674" y="1527634"/>
            <a:ext cx="3672408" cy="756041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20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185718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6"/>
          </p:nvPr>
        </p:nvSpPr>
        <p:spPr>
          <a:xfrm>
            <a:off x="5472100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4758225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</p:spTree>
    <p:extLst>
      <p:ext uri="{BB962C8B-B14F-4D97-AF65-F5344CB8AC3E}">
        <p14:creationId xmlns:p14="http://schemas.microsoft.com/office/powerpoint/2010/main" val="42240127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Объект 7"/>
          <p:cNvSpPr>
            <a:spLocks noGrp="1"/>
          </p:cNvSpPr>
          <p:nvPr>
            <p:ph sz="quarter" idx="16"/>
          </p:nvPr>
        </p:nvSpPr>
        <p:spPr>
          <a:xfrm>
            <a:off x="4569712" y="1095375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36355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4"/>
          </p:nvPr>
        </p:nvSpPr>
        <p:spPr>
          <a:xfrm>
            <a:off x="1588" y="1095586"/>
            <a:ext cx="3165475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5"/>
          </p:nvPr>
        </p:nvSpPr>
        <p:spPr>
          <a:xfrm>
            <a:off x="3167063" y="1095375"/>
            <a:ext cx="5976937" cy="40481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268288" indent="-268288"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2667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446088" indent="-179388"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5932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0"/>
          </p:nvPr>
        </p:nvSpPr>
        <p:spPr>
          <a:xfrm>
            <a:off x="0" y="735013"/>
            <a:ext cx="9144000" cy="4408487"/>
          </a:xfrm>
          <a:prstGeom prst="rect">
            <a:avLst/>
          </a:prstGeom>
        </p:spPr>
        <p:txBody>
          <a:bodyPr/>
          <a:lstStyle>
            <a:lvl1pPr marL="88900" indent="0">
              <a:buNone/>
              <a:defRPr sz="1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7889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7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032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Текст 24"/>
          <p:cNvSpPr>
            <a:spLocks noGrp="1"/>
          </p:cNvSpPr>
          <p:nvPr>
            <p:ph type="body" sz="quarter" idx="13"/>
          </p:nvPr>
        </p:nvSpPr>
        <p:spPr>
          <a:xfrm>
            <a:off x="-15611" y="1779662"/>
            <a:ext cx="3003435" cy="1800200"/>
          </a:xfrm>
          <a:prstGeom prst="rect">
            <a:avLst/>
          </a:prstGeom>
          <a:solidFill>
            <a:schemeClr val="accent2"/>
          </a:solidFill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1779662"/>
            <a:ext cx="5976937" cy="180020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220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6" name="Текст 24"/>
          <p:cNvSpPr>
            <a:spLocks noGrp="1"/>
          </p:cNvSpPr>
          <p:nvPr>
            <p:ph type="body" sz="quarter" idx="13"/>
          </p:nvPr>
        </p:nvSpPr>
        <p:spPr>
          <a:xfrm>
            <a:off x="251332" y="1743658"/>
            <a:ext cx="2412456" cy="2412456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7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2139890"/>
            <a:ext cx="5976937" cy="165618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235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9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13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655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 userDrawn="1"/>
        </p:nvSpPr>
        <p:spPr>
          <a:xfrm>
            <a:off x="3167844" y="0"/>
            <a:ext cx="5976158" cy="735546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3167844" y="4488656"/>
            <a:ext cx="5978272" cy="675382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30" name="Группа 29"/>
          <p:cNvGrpSpPr/>
          <p:nvPr userDrawn="1"/>
        </p:nvGrpSpPr>
        <p:grpSpPr>
          <a:xfrm>
            <a:off x="567820" y="1113590"/>
            <a:ext cx="1987956" cy="2797537"/>
            <a:chOff x="416496" y="1459961"/>
            <a:chExt cx="2688662" cy="3697231"/>
          </a:xfrm>
        </p:grpSpPr>
        <p:pic>
          <p:nvPicPr>
            <p:cNvPr id="31" name="Picture 2" descr="C:\Users\eletkina\Documents\orel_Minsvyaz_outlines_grey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8504" y="2711596"/>
              <a:ext cx="2367720" cy="2445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C:\Users\eletkina\Documents\templ2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6496" y="1459961"/>
              <a:ext cx="2688662" cy="1084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3167844" y="897731"/>
            <a:ext cx="5974692" cy="438141"/>
          </a:xfrm>
          <a:prstGeom prst="rect">
            <a:avLst/>
          </a:prstGeom>
          <a:solidFill>
            <a:srgbClr val="ECECEC"/>
          </a:solidFill>
        </p:spPr>
        <p:txBody>
          <a:bodyPr lIns="252000" tIns="38963" rIns="77925" bIns="38963" anchor="ctr"/>
          <a:lstStyle>
            <a:lvl1pPr marL="151521" indent="0">
              <a:lnSpc>
                <a:spcPct val="80000"/>
              </a:lnSpc>
              <a:spcBef>
                <a:spcPts val="0"/>
              </a:spcBef>
              <a:buNone/>
              <a:defRPr sz="16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08084" indent="0">
              <a:buNone/>
              <a:defRPr/>
            </a:lvl2pPr>
            <a:lvl3pPr marL="816170" indent="0">
              <a:buNone/>
              <a:defRPr/>
            </a:lvl3pPr>
            <a:lvl4pPr marL="1224254" indent="0">
              <a:buNone/>
              <a:defRPr/>
            </a:lvl4pPr>
            <a:lvl5pPr marL="1632339" indent="0">
              <a:buNone/>
              <a:defRPr/>
            </a:lvl5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22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167844" y="1489311"/>
            <a:ext cx="5974692" cy="438141"/>
          </a:xfrm>
          <a:prstGeom prst="rect">
            <a:avLst/>
          </a:prstGeom>
          <a:solidFill>
            <a:srgbClr val="ECECEC"/>
          </a:solidFill>
        </p:spPr>
        <p:txBody>
          <a:bodyPr lIns="252000" tIns="38963" rIns="77925" bIns="38963" anchor="ctr"/>
          <a:lstStyle>
            <a:lvl1pPr marL="151521" indent="0">
              <a:lnSpc>
                <a:spcPct val="80000"/>
              </a:lnSpc>
              <a:spcBef>
                <a:spcPts val="0"/>
              </a:spcBef>
              <a:buNone/>
              <a:defRPr sz="16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08084" indent="0">
              <a:buNone/>
              <a:defRPr/>
            </a:lvl2pPr>
            <a:lvl3pPr marL="816170" indent="0">
              <a:buNone/>
              <a:defRPr/>
            </a:lvl3pPr>
            <a:lvl4pPr marL="1224254" indent="0">
              <a:buNone/>
              <a:defRPr/>
            </a:lvl4pPr>
            <a:lvl5pPr marL="1632339" indent="0">
              <a:buNone/>
              <a:defRPr/>
            </a:lvl5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2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3167844" y="2080891"/>
            <a:ext cx="5974692" cy="438141"/>
          </a:xfrm>
          <a:prstGeom prst="rect">
            <a:avLst/>
          </a:prstGeom>
          <a:solidFill>
            <a:srgbClr val="ECECEC"/>
          </a:solidFill>
        </p:spPr>
        <p:txBody>
          <a:bodyPr lIns="252000" tIns="38963" rIns="77925" bIns="38963" anchor="ctr"/>
          <a:lstStyle>
            <a:lvl1pPr marL="151521" indent="0">
              <a:lnSpc>
                <a:spcPct val="80000"/>
              </a:lnSpc>
              <a:spcBef>
                <a:spcPts val="0"/>
              </a:spcBef>
              <a:buNone/>
              <a:defRPr sz="16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08084" indent="0">
              <a:buNone/>
              <a:defRPr/>
            </a:lvl2pPr>
            <a:lvl3pPr marL="816170" indent="0">
              <a:buNone/>
              <a:defRPr/>
            </a:lvl3pPr>
            <a:lvl4pPr marL="1224254" indent="0">
              <a:buNone/>
              <a:defRPr/>
            </a:lvl4pPr>
            <a:lvl5pPr marL="1632339" indent="0">
              <a:buNone/>
              <a:defRPr/>
            </a:lvl5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24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3167844" y="2672471"/>
            <a:ext cx="5974692" cy="438141"/>
          </a:xfrm>
          <a:prstGeom prst="rect">
            <a:avLst/>
          </a:prstGeom>
          <a:solidFill>
            <a:srgbClr val="ECECEC"/>
          </a:solidFill>
        </p:spPr>
        <p:txBody>
          <a:bodyPr lIns="252000" tIns="38963" rIns="77925" bIns="38963" anchor="ctr"/>
          <a:lstStyle>
            <a:lvl1pPr marL="151521" indent="0">
              <a:lnSpc>
                <a:spcPct val="80000"/>
              </a:lnSpc>
              <a:spcBef>
                <a:spcPts val="0"/>
              </a:spcBef>
              <a:buNone/>
              <a:defRPr sz="16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08084" indent="0">
              <a:buNone/>
              <a:defRPr/>
            </a:lvl2pPr>
            <a:lvl3pPr marL="816170" indent="0">
              <a:buNone/>
              <a:defRPr/>
            </a:lvl3pPr>
            <a:lvl4pPr marL="1224254" indent="0">
              <a:buNone/>
              <a:defRPr/>
            </a:lvl4pPr>
            <a:lvl5pPr marL="1632339" indent="0">
              <a:buNone/>
              <a:defRPr/>
            </a:lvl5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2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3167844" y="3264050"/>
            <a:ext cx="5978273" cy="438141"/>
          </a:xfrm>
          <a:prstGeom prst="rect">
            <a:avLst/>
          </a:prstGeom>
          <a:solidFill>
            <a:srgbClr val="ECECEC"/>
          </a:solidFill>
        </p:spPr>
        <p:txBody>
          <a:bodyPr lIns="252000" tIns="38963" rIns="77925" bIns="38963" anchor="ctr"/>
          <a:lstStyle>
            <a:lvl1pPr marL="151521" indent="0">
              <a:lnSpc>
                <a:spcPct val="80000"/>
              </a:lnSpc>
              <a:spcBef>
                <a:spcPts val="0"/>
              </a:spcBef>
              <a:buNone/>
              <a:defRPr sz="16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08084" indent="0">
              <a:buNone/>
              <a:defRPr/>
            </a:lvl2pPr>
            <a:lvl3pPr marL="816170" indent="0">
              <a:buNone/>
              <a:defRPr/>
            </a:lvl3pPr>
            <a:lvl4pPr marL="1224254" indent="0">
              <a:buNone/>
              <a:defRPr/>
            </a:lvl4pPr>
            <a:lvl5pPr marL="1632339" indent="0">
              <a:buNone/>
              <a:defRPr/>
            </a:lvl5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3167845" y="3855631"/>
            <a:ext cx="5974690" cy="438141"/>
          </a:xfrm>
          <a:prstGeom prst="rect">
            <a:avLst/>
          </a:prstGeom>
          <a:solidFill>
            <a:srgbClr val="ECECEC"/>
          </a:solidFill>
        </p:spPr>
        <p:txBody>
          <a:bodyPr lIns="252000" tIns="38963" rIns="77925" bIns="38963" anchor="ctr"/>
          <a:lstStyle>
            <a:lvl1pPr marL="151521" indent="0">
              <a:lnSpc>
                <a:spcPct val="80000"/>
              </a:lnSpc>
              <a:spcBef>
                <a:spcPts val="0"/>
              </a:spcBef>
              <a:buNone/>
              <a:defRPr sz="16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08084" indent="0">
              <a:buNone/>
              <a:defRPr/>
            </a:lvl2pPr>
            <a:lvl3pPr marL="816170" indent="0">
              <a:buNone/>
              <a:defRPr/>
            </a:lvl3pPr>
            <a:lvl4pPr marL="1224254" indent="0">
              <a:buNone/>
              <a:defRPr/>
            </a:lvl4pPr>
            <a:lvl5pPr marL="1632339" indent="0">
              <a:buNone/>
              <a:defRPr/>
            </a:lvl5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34" name="Текст 43"/>
          <p:cNvSpPr>
            <a:spLocks noGrp="1"/>
          </p:cNvSpPr>
          <p:nvPr>
            <p:ph type="body" sz="quarter" idx="21" hasCustomPrompt="1"/>
          </p:nvPr>
        </p:nvSpPr>
        <p:spPr>
          <a:xfrm>
            <a:off x="3167844" y="894890"/>
            <a:ext cx="165589" cy="453600"/>
          </a:xfrm>
          <a:prstGeom prst="rect">
            <a:avLst/>
          </a:prstGeom>
          <a:solidFill>
            <a:schemeClr val="accent2"/>
          </a:solidFill>
        </p:spPr>
        <p:txBody>
          <a:bodyPr lIns="77925" tIns="38963" rIns="77925" bIns="38963"/>
          <a:lstStyle>
            <a:lvl1pPr marL="0" indent="0">
              <a:buNone/>
              <a:defRPr sz="100"/>
            </a:lvl1pPr>
          </a:lstStyle>
          <a:p>
            <a:pPr lvl="0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6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34691" y="4443958"/>
            <a:ext cx="1189037" cy="2079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Месяц, год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934691" y="4695986"/>
            <a:ext cx="1189037" cy="2079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Мероприятие</a:t>
            </a:r>
          </a:p>
        </p:txBody>
      </p:sp>
    </p:spTree>
    <p:extLst>
      <p:ext uri="{BB962C8B-B14F-4D97-AF65-F5344CB8AC3E}">
        <p14:creationId xmlns:p14="http://schemas.microsoft.com/office/powerpoint/2010/main" val="2322562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326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72018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2" y="1095586"/>
            <a:ext cx="8242821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6293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527647"/>
            <a:ext cx="3672408" cy="756084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24"/>
          <p:cNvSpPr>
            <a:spLocks noGrp="1"/>
          </p:cNvSpPr>
          <p:nvPr>
            <p:ph type="body" sz="quarter" idx="14"/>
          </p:nvPr>
        </p:nvSpPr>
        <p:spPr>
          <a:xfrm>
            <a:off x="5454674" y="1527634"/>
            <a:ext cx="3672408" cy="756041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49251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185718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6"/>
          </p:nvPr>
        </p:nvSpPr>
        <p:spPr>
          <a:xfrm>
            <a:off x="5472100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4758225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</p:spTree>
    <p:extLst>
      <p:ext uri="{BB962C8B-B14F-4D97-AF65-F5344CB8AC3E}">
        <p14:creationId xmlns:p14="http://schemas.microsoft.com/office/powerpoint/2010/main" val="907658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Объект 7"/>
          <p:cNvSpPr>
            <a:spLocks noGrp="1"/>
          </p:cNvSpPr>
          <p:nvPr>
            <p:ph sz="quarter" idx="16"/>
          </p:nvPr>
        </p:nvSpPr>
        <p:spPr>
          <a:xfrm>
            <a:off x="4569712" y="1095375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1476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4"/>
          </p:nvPr>
        </p:nvSpPr>
        <p:spPr>
          <a:xfrm>
            <a:off x="1588" y="1095586"/>
            <a:ext cx="3165475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5"/>
          </p:nvPr>
        </p:nvSpPr>
        <p:spPr>
          <a:xfrm>
            <a:off x="3167063" y="1095375"/>
            <a:ext cx="5976937" cy="40481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268288" indent="-268288"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2667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446088" indent="-179388"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9747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0"/>
          </p:nvPr>
        </p:nvSpPr>
        <p:spPr>
          <a:xfrm>
            <a:off x="0" y="735013"/>
            <a:ext cx="9144000" cy="4408487"/>
          </a:xfrm>
          <a:prstGeom prst="rect">
            <a:avLst/>
          </a:prstGeom>
        </p:spPr>
        <p:txBody>
          <a:bodyPr/>
          <a:lstStyle>
            <a:lvl1pPr marL="88900" indent="0">
              <a:buNone/>
              <a:defRPr sz="1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2024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7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3584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Текст 24"/>
          <p:cNvSpPr>
            <a:spLocks noGrp="1"/>
          </p:cNvSpPr>
          <p:nvPr>
            <p:ph type="body" sz="quarter" idx="13"/>
          </p:nvPr>
        </p:nvSpPr>
        <p:spPr>
          <a:xfrm>
            <a:off x="-15611" y="1779662"/>
            <a:ext cx="3003435" cy="1800200"/>
          </a:xfrm>
          <a:prstGeom prst="rect">
            <a:avLst/>
          </a:prstGeom>
          <a:solidFill>
            <a:schemeClr val="accent2"/>
          </a:solidFill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1779662"/>
            <a:ext cx="5976937" cy="180020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0760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167063" y="0"/>
            <a:ext cx="5976939" cy="5143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marL="457217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3131840" y="1779662"/>
            <a:ext cx="5989551" cy="1219200"/>
          </a:xfrm>
          <a:prstGeom prst="rect">
            <a:avLst/>
          </a:prstGeom>
        </p:spPr>
        <p:txBody>
          <a:bodyPr lIns="77916" tIns="38958" rIns="77916" bIns="38958"/>
          <a:lstStyle>
            <a:lvl1pPr algn="ctr" defTabSz="957829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СПАСИБО ЗА ВНИМАНИЕ!</a:t>
            </a: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567820" y="1113590"/>
            <a:ext cx="1987956" cy="2797537"/>
            <a:chOff x="416496" y="1459961"/>
            <a:chExt cx="2688662" cy="3697231"/>
          </a:xfrm>
        </p:grpSpPr>
        <p:pic>
          <p:nvPicPr>
            <p:cNvPr id="10" name="Picture 2" descr="C:\Users\eletkina\Documents\orel_Minsvyaz_outlines_grey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8504" y="2711596"/>
              <a:ext cx="2367720" cy="2445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eletkina\Documents\templ2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6496" y="1459961"/>
              <a:ext cx="2688662" cy="1084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35553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6" name="Текст 24"/>
          <p:cNvSpPr>
            <a:spLocks noGrp="1"/>
          </p:cNvSpPr>
          <p:nvPr>
            <p:ph type="body" sz="quarter" idx="13"/>
          </p:nvPr>
        </p:nvSpPr>
        <p:spPr>
          <a:xfrm>
            <a:off x="251332" y="1743658"/>
            <a:ext cx="2412456" cy="2412456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7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2139890"/>
            <a:ext cx="5976937" cy="165618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39592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9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13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507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2510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67332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2" y="1095586"/>
            <a:ext cx="8242821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83577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527647"/>
            <a:ext cx="3672408" cy="756084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24"/>
          <p:cNvSpPr>
            <a:spLocks noGrp="1"/>
          </p:cNvSpPr>
          <p:nvPr>
            <p:ph type="body" sz="quarter" idx="14"/>
          </p:nvPr>
        </p:nvSpPr>
        <p:spPr>
          <a:xfrm>
            <a:off x="5454674" y="1527634"/>
            <a:ext cx="3672408" cy="756041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38290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185718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6"/>
          </p:nvPr>
        </p:nvSpPr>
        <p:spPr>
          <a:xfrm>
            <a:off x="5472100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4758225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</p:spTree>
    <p:extLst>
      <p:ext uri="{BB962C8B-B14F-4D97-AF65-F5344CB8AC3E}">
        <p14:creationId xmlns:p14="http://schemas.microsoft.com/office/powerpoint/2010/main" val="19154855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Объект 7"/>
          <p:cNvSpPr>
            <a:spLocks noGrp="1"/>
          </p:cNvSpPr>
          <p:nvPr>
            <p:ph sz="quarter" idx="16"/>
          </p:nvPr>
        </p:nvSpPr>
        <p:spPr>
          <a:xfrm>
            <a:off x="4569712" y="1095375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1197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4"/>
          </p:nvPr>
        </p:nvSpPr>
        <p:spPr>
          <a:xfrm>
            <a:off x="1588" y="1095586"/>
            <a:ext cx="3165475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5"/>
          </p:nvPr>
        </p:nvSpPr>
        <p:spPr>
          <a:xfrm>
            <a:off x="3167063" y="1095375"/>
            <a:ext cx="5976937" cy="40481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268288" indent="-268288"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2667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446088" indent="-179388"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6316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0"/>
          </p:nvPr>
        </p:nvSpPr>
        <p:spPr>
          <a:xfrm>
            <a:off x="0" y="735013"/>
            <a:ext cx="9144000" cy="4408487"/>
          </a:xfrm>
          <a:prstGeom prst="rect">
            <a:avLst/>
          </a:prstGeom>
        </p:spPr>
        <p:txBody>
          <a:bodyPr/>
          <a:lstStyle>
            <a:lvl1pPr marL="88900" indent="0">
              <a:buNone/>
              <a:defRPr sz="1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4147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letkina\Documents\templ2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010" y="83580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 userDrawn="1"/>
        </p:nvSpPr>
        <p:spPr>
          <a:xfrm>
            <a:off x="971601" y="159542"/>
            <a:ext cx="45719" cy="5400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/>
            <a:endParaRPr lang="ru-RU">
              <a:solidFill>
                <a:srgbClr val="4F81BD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508104" y="209675"/>
            <a:ext cx="2133600" cy="273844"/>
          </a:xfrm>
          <a:prstGeom prst="rect">
            <a:avLst/>
          </a:prstGeom>
        </p:spPr>
        <p:txBody>
          <a:bodyPr lIns="77907" tIns="38953" rIns="77907" bIns="38953"/>
          <a:lstStyle>
            <a:lvl1pPr algn="r">
              <a:defRPr sz="25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z="2300" spc="-300" smtClean="0"/>
              <a:pPr/>
              <a:t>‹#›</a:t>
            </a:fld>
            <a:endParaRPr lang="ru-RU" sz="2300" spc="-300" dirty="0"/>
          </a:p>
        </p:txBody>
      </p:sp>
    </p:spTree>
    <p:extLst>
      <p:ext uri="{BB962C8B-B14F-4D97-AF65-F5344CB8AC3E}">
        <p14:creationId xmlns:p14="http://schemas.microsoft.com/office/powerpoint/2010/main" val="2670366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7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459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Текст 24"/>
          <p:cNvSpPr>
            <a:spLocks noGrp="1"/>
          </p:cNvSpPr>
          <p:nvPr>
            <p:ph type="body" sz="quarter" idx="13"/>
          </p:nvPr>
        </p:nvSpPr>
        <p:spPr>
          <a:xfrm>
            <a:off x="-15611" y="1779662"/>
            <a:ext cx="3003435" cy="1800200"/>
          </a:xfrm>
          <a:prstGeom prst="rect">
            <a:avLst/>
          </a:prstGeom>
          <a:solidFill>
            <a:schemeClr val="accent2"/>
          </a:solidFill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1779662"/>
            <a:ext cx="5976937" cy="180020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77737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6" name="Текст 24"/>
          <p:cNvSpPr>
            <a:spLocks noGrp="1"/>
          </p:cNvSpPr>
          <p:nvPr>
            <p:ph type="body" sz="quarter" idx="13"/>
          </p:nvPr>
        </p:nvSpPr>
        <p:spPr>
          <a:xfrm>
            <a:off x="251332" y="1743658"/>
            <a:ext cx="2412456" cy="2412456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7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2139890"/>
            <a:ext cx="5976937" cy="165618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55569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9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13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80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44521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10995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2" y="1095586"/>
            <a:ext cx="8242821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63930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527647"/>
            <a:ext cx="3672408" cy="756084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24"/>
          <p:cNvSpPr>
            <a:spLocks noGrp="1"/>
          </p:cNvSpPr>
          <p:nvPr>
            <p:ph type="body" sz="quarter" idx="14"/>
          </p:nvPr>
        </p:nvSpPr>
        <p:spPr>
          <a:xfrm>
            <a:off x="5454674" y="1527634"/>
            <a:ext cx="3672408" cy="756041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84817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185718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6"/>
          </p:nvPr>
        </p:nvSpPr>
        <p:spPr>
          <a:xfrm>
            <a:off x="5472100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4758225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</p:spTree>
    <p:extLst>
      <p:ext uri="{BB962C8B-B14F-4D97-AF65-F5344CB8AC3E}">
        <p14:creationId xmlns:p14="http://schemas.microsoft.com/office/powerpoint/2010/main" val="21673781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Объект 7"/>
          <p:cNvSpPr>
            <a:spLocks noGrp="1"/>
          </p:cNvSpPr>
          <p:nvPr>
            <p:ph sz="quarter" idx="16"/>
          </p:nvPr>
        </p:nvSpPr>
        <p:spPr>
          <a:xfrm>
            <a:off x="4569712" y="1095375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563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5" name="Текст 24"/>
          <p:cNvSpPr>
            <a:spLocks noGrp="1"/>
          </p:cNvSpPr>
          <p:nvPr>
            <p:ph type="body" sz="quarter" idx="13"/>
          </p:nvPr>
        </p:nvSpPr>
        <p:spPr>
          <a:xfrm>
            <a:off x="-1" y="1095586"/>
            <a:ext cx="9142413" cy="4047914"/>
          </a:xfrm>
          <a:prstGeom prst="rect">
            <a:avLst/>
          </a:prstGeom>
        </p:spPr>
        <p:txBody>
          <a:bodyPr lIns="180000" tIns="54000" rIns="108000" bIns="0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  <a:lvl2pPr marL="0" indent="268288">
              <a:spcBef>
                <a:spcPts val="0"/>
              </a:spcBef>
              <a:buFont typeface="Wingdings" pitchFamily="2" charset="2"/>
              <a:buChar char="§"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2pPr>
            <a:lvl3pPr marL="449263" indent="-180975">
              <a:spcBef>
                <a:spcPts val="0"/>
              </a:spcBef>
              <a:buFont typeface="Calibri" pitchFamily="34" charset="0"/>
              <a:buChar char="–"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3pPr>
            <a:lvl4pPr marL="266700" indent="0">
              <a:spcBef>
                <a:spcPts val="0"/>
              </a:spcBef>
              <a:buFont typeface="Wingdings" pitchFamily="2" charset="2"/>
              <a:buNone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4pPr>
            <a:lvl5pPr marL="266700" indent="-266700">
              <a:spcBef>
                <a:spcPts val="0"/>
              </a:spcBef>
              <a:buFont typeface="Wingdings" pitchFamily="2" charset="2"/>
              <a:buChar char="§"/>
              <a:defRPr sz="1400">
                <a:solidFill>
                  <a:schemeClr val="accent5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2359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4"/>
          </p:nvPr>
        </p:nvSpPr>
        <p:spPr>
          <a:xfrm>
            <a:off x="1588" y="1095586"/>
            <a:ext cx="3165475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5"/>
          </p:nvPr>
        </p:nvSpPr>
        <p:spPr>
          <a:xfrm>
            <a:off x="3167063" y="1095375"/>
            <a:ext cx="5976937" cy="40481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268288" indent="-268288"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2667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446088" indent="-179388"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0191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0"/>
          </p:nvPr>
        </p:nvSpPr>
        <p:spPr>
          <a:xfrm>
            <a:off x="0" y="735013"/>
            <a:ext cx="9144000" cy="4408487"/>
          </a:xfrm>
          <a:prstGeom prst="rect">
            <a:avLst/>
          </a:prstGeom>
        </p:spPr>
        <p:txBody>
          <a:bodyPr/>
          <a:lstStyle>
            <a:lvl1pPr marL="88900" indent="0">
              <a:buNone/>
              <a:defRPr sz="1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02956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7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63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Текст 24"/>
          <p:cNvSpPr>
            <a:spLocks noGrp="1"/>
          </p:cNvSpPr>
          <p:nvPr>
            <p:ph type="body" sz="quarter" idx="13"/>
          </p:nvPr>
        </p:nvSpPr>
        <p:spPr>
          <a:xfrm>
            <a:off x="-15611" y="1779662"/>
            <a:ext cx="3003435" cy="1800200"/>
          </a:xfrm>
          <a:prstGeom prst="rect">
            <a:avLst/>
          </a:prstGeom>
          <a:solidFill>
            <a:schemeClr val="accent2"/>
          </a:solidFill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1779662"/>
            <a:ext cx="5976937" cy="180020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81032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6" name="Текст 24"/>
          <p:cNvSpPr>
            <a:spLocks noGrp="1"/>
          </p:cNvSpPr>
          <p:nvPr>
            <p:ph type="body" sz="quarter" idx="13"/>
          </p:nvPr>
        </p:nvSpPr>
        <p:spPr>
          <a:xfrm>
            <a:off x="251332" y="1743658"/>
            <a:ext cx="2412456" cy="2412456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7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2139890"/>
            <a:ext cx="5976937" cy="165618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60314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9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13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784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89441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94346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2" y="1095586"/>
            <a:ext cx="8242821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51185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527647"/>
            <a:ext cx="3672408" cy="756084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24"/>
          <p:cNvSpPr>
            <a:spLocks noGrp="1"/>
          </p:cNvSpPr>
          <p:nvPr>
            <p:ph type="body" sz="quarter" idx="14"/>
          </p:nvPr>
        </p:nvSpPr>
        <p:spPr>
          <a:xfrm>
            <a:off x="5454674" y="1527634"/>
            <a:ext cx="3672408" cy="756041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7406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904656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80000"/>
              </a:lnSpc>
              <a:defRPr sz="2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56401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185718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6"/>
          </p:nvPr>
        </p:nvSpPr>
        <p:spPr>
          <a:xfrm>
            <a:off x="5472100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4758225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</p:spTree>
    <p:extLst>
      <p:ext uri="{BB962C8B-B14F-4D97-AF65-F5344CB8AC3E}">
        <p14:creationId xmlns:p14="http://schemas.microsoft.com/office/powerpoint/2010/main" val="15491800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Объект 7"/>
          <p:cNvSpPr>
            <a:spLocks noGrp="1"/>
          </p:cNvSpPr>
          <p:nvPr>
            <p:ph sz="quarter" idx="16"/>
          </p:nvPr>
        </p:nvSpPr>
        <p:spPr>
          <a:xfrm>
            <a:off x="4569712" y="1095375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71141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4"/>
          </p:nvPr>
        </p:nvSpPr>
        <p:spPr>
          <a:xfrm>
            <a:off x="1588" y="1095586"/>
            <a:ext cx="3165475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5"/>
          </p:nvPr>
        </p:nvSpPr>
        <p:spPr>
          <a:xfrm>
            <a:off x="3167063" y="1095375"/>
            <a:ext cx="5976937" cy="40481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268288" indent="-268288"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2667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446088" indent="-179388"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91726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0"/>
          </p:nvPr>
        </p:nvSpPr>
        <p:spPr>
          <a:xfrm>
            <a:off x="0" y="735013"/>
            <a:ext cx="9144000" cy="4408487"/>
          </a:xfrm>
          <a:prstGeom prst="rect">
            <a:avLst/>
          </a:prstGeom>
        </p:spPr>
        <p:txBody>
          <a:bodyPr/>
          <a:lstStyle>
            <a:lvl1pPr marL="88900" indent="0">
              <a:buNone/>
              <a:defRPr sz="1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38112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7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0338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Текст 24"/>
          <p:cNvSpPr>
            <a:spLocks noGrp="1"/>
          </p:cNvSpPr>
          <p:nvPr>
            <p:ph type="body" sz="quarter" idx="13"/>
          </p:nvPr>
        </p:nvSpPr>
        <p:spPr>
          <a:xfrm>
            <a:off x="-15611" y="1779662"/>
            <a:ext cx="3003435" cy="1800200"/>
          </a:xfrm>
          <a:prstGeom prst="rect">
            <a:avLst/>
          </a:prstGeom>
          <a:solidFill>
            <a:schemeClr val="accent2"/>
          </a:solidFill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1779662"/>
            <a:ext cx="5976937" cy="180020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69176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6" name="Текст 24"/>
          <p:cNvSpPr>
            <a:spLocks noGrp="1"/>
          </p:cNvSpPr>
          <p:nvPr>
            <p:ph type="body" sz="quarter" idx="13"/>
          </p:nvPr>
        </p:nvSpPr>
        <p:spPr>
          <a:xfrm>
            <a:off x="251332" y="1743658"/>
            <a:ext cx="2412456" cy="2412456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7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2139890"/>
            <a:ext cx="5976937" cy="165618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03945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9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13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913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02576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387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2" y="1095586"/>
            <a:ext cx="8242821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6066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2" y="1095586"/>
            <a:ext cx="8242821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07650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527647"/>
            <a:ext cx="3672408" cy="756084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24"/>
          <p:cNvSpPr>
            <a:spLocks noGrp="1"/>
          </p:cNvSpPr>
          <p:nvPr>
            <p:ph type="body" sz="quarter" idx="14"/>
          </p:nvPr>
        </p:nvSpPr>
        <p:spPr>
          <a:xfrm>
            <a:off x="5454674" y="1527634"/>
            <a:ext cx="3672408" cy="756041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2823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185718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6"/>
          </p:nvPr>
        </p:nvSpPr>
        <p:spPr>
          <a:xfrm>
            <a:off x="5472100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4758225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</p:spTree>
    <p:extLst>
      <p:ext uri="{BB962C8B-B14F-4D97-AF65-F5344CB8AC3E}">
        <p14:creationId xmlns:p14="http://schemas.microsoft.com/office/powerpoint/2010/main" val="14191504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Объект 7"/>
          <p:cNvSpPr>
            <a:spLocks noGrp="1"/>
          </p:cNvSpPr>
          <p:nvPr>
            <p:ph sz="quarter" idx="16"/>
          </p:nvPr>
        </p:nvSpPr>
        <p:spPr>
          <a:xfrm>
            <a:off x="4569712" y="1095375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71542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4"/>
          </p:nvPr>
        </p:nvSpPr>
        <p:spPr>
          <a:xfrm>
            <a:off x="1588" y="1095586"/>
            <a:ext cx="3165475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5"/>
          </p:nvPr>
        </p:nvSpPr>
        <p:spPr>
          <a:xfrm>
            <a:off x="3167063" y="1095375"/>
            <a:ext cx="5976937" cy="40481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268288" indent="-268288"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2667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446088" indent="-179388"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15854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0"/>
          </p:nvPr>
        </p:nvSpPr>
        <p:spPr>
          <a:xfrm>
            <a:off x="0" y="735013"/>
            <a:ext cx="9144000" cy="4408487"/>
          </a:xfrm>
          <a:prstGeom prst="rect">
            <a:avLst/>
          </a:prstGeom>
        </p:spPr>
        <p:txBody>
          <a:bodyPr/>
          <a:lstStyle>
            <a:lvl1pPr marL="88900" indent="0">
              <a:buNone/>
              <a:defRPr sz="1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36879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7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2058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Текст 24"/>
          <p:cNvSpPr>
            <a:spLocks noGrp="1"/>
          </p:cNvSpPr>
          <p:nvPr>
            <p:ph type="body" sz="quarter" idx="13"/>
          </p:nvPr>
        </p:nvSpPr>
        <p:spPr>
          <a:xfrm>
            <a:off x="-15611" y="1779662"/>
            <a:ext cx="3003435" cy="1800200"/>
          </a:xfrm>
          <a:prstGeom prst="rect">
            <a:avLst/>
          </a:prstGeom>
          <a:solidFill>
            <a:schemeClr val="accent2"/>
          </a:solidFill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1779662"/>
            <a:ext cx="5976937" cy="180020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28004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6" name="Текст 24"/>
          <p:cNvSpPr>
            <a:spLocks noGrp="1"/>
          </p:cNvSpPr>
          <p:nvPr>
            <p:ph type="body" sz="quarter" idx="13"/>
          </p:nvPr>
        </p:nvSpPr>
        <p:spPr>
          <a:xfrm>
            <a:off x="251332" y="1743658"/>
            <a:ext cx="2412456" cy="2412456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7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2139890"/>
            <a:ext cx="5976937" cy="165618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65862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9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13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78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527647"/>
            <a:ext cx="3672408" cy="756084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24"/>
          <p:cNvSpPr>
            <a:spLocks noGrp="1"/>
          </p:cNvSpPr>
          <p:nvPr>
            <p:ph type="body" sz="quarter" idx="14"/>
          </p:nvPr>
        </p:nvSpPr>
        <p:spPr>
          <a:xfrm>
            <a:off x="5454674" y="1527634"/>
            <a:ext cx="3672408" cy="756041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6678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75451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algn="ctr">
              <a:defRPr/>
            </a:pPr>
            <a:endParaRPr lang="ru-RU" kern="0">
              <a:solidFill>
                <a:srgbClr val="4F81BD"/>
              </a:solidFill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270030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5" name="Текст 24"/>
          <p:cNvSpPr>
            <a:spLocks noGrp="1"/>
          </p:cNvSpPr>
          <p:nvPr>
            <p:ph type="body" sz="quarter" idx="13"/>
          </p:nvPr>
        </p:nvSpPr>
        <p:spPr>
          <a:xfrm>
            <a:off x="-1" y="1095586"/>
            <a:ext cx="9142413" cy="4047914"/>
          </a:xfrm>
          <a:prstGeom prst="rect">
            <a:avLst/>
          </a:prstGeom>
        </p:spPr>
        <p:txBody>
          <a:bodyPr lIns="180000" tIns="54000" rIns="108000" bIns="0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  <a:lvl2pPr marL="0" indent="268288">
              <a:spcBef>
                <a:spcPts val="0"/>
              </a:spcBef>
              <a:buFont typeface="Wingdings" pitchFamily="2" charset="2"/>
              <a:buChar char="§"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2pPr>
            <a:lvl3pPr marL="449263" indent="-180975">
              <a:spcBef>
                <a:spcPts val="0"/>
              </a:spcBef>
              <a:buFont typeface="Calibri" pitchFamily="34" charset="0"/>
              <a:buChar char="–"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3pPr>
            <a:lvl4pPr marL="266700" indent="0">
              <a:spcBef>
                <a:spcPts val="0"/>
              </a:spcBef>
              <a:buFont typeface="Wingdings" pitchFamily="2" charset="2"/>
              <a:buNone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4pPr>
            <a:lvl5pPr marL="266700" indent="-266700">
              <a:spcBef>
                <a:spcPts val="0"/>
              </a:spcBef>
              <a:buFont typeface="Wingdings" pitchFamily="2" charset="2"/>
              <a:buChar char="§"/>
              <a:defRPr sz="1400">
                <a:solidFill>
                  <a:schemeClr val="accent5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389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algn="ctr">
              <a:defRPr/>
            </a:pPr>
            <a:endParaRPr lang="ru-RU" kern="0">
              <a:solidFill>
                <a:srgbClr val="4F81BD"/>
              </a:solidFill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5" name="Текст 24"/>
          <p:cNvSpPr>
            <a:spLocks noGrp="1"/>
          </p:cNvSpPr>
          <p:nvPr>
            <p:ph type="body" sz="quarter" idx="13"/>
          </p:nvPr>
        </p:nvSpPr>
        <p:spPr>
          <a:xfrm>
            <a:off x="0" y="1095586"/>
            <a:ext cx="4482488" cy="4047914"/>
          </a:xfrm>
          <a:prstGeom prst="rect">
            <a:avLst/>
          </a:prstGeom>
        </p:spPr>
        <p:txBody>
          <a:bodyPr lIns="180000" tIns="54000" rIns="0" bIns="0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  <a:lvl2pPr marL="0" indent="268288">
              <a:spcBef>
                <a:spcPts val="0"/>
              </a:spcBef>
              <a:buFont typeface="Wingdings" pitchFamily="2" charset="2"/>
              <a:buChar char="§"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2pPr>
            <a:lvl3pPr marL="449263" indent="-180975">
              <a:spcBef>
                <a:spcPts val="0"/>
              </a:spcBef>
              <a:buFont typeface="Calibri" pitchFamily="34" charset="0"/>
              <a:buChar char="–"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3pPr>
            <a:lvl4pPr marL="266700" indent="0">
              <a:spcBef>
                <a:spcPts val="0"/>
              </a:spcBef>
              <a:buFont typeface="Wingdings" pitchFamily="2" charset="2"/>
              <a:buNone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4pPr>
            <a:lvl5pPr marL="266700" indent="-266700">
              <a:spcBef>
                <a:spcPts val="0"/>
              </a:spcBef>
              <a:buFont typeface="Wingdings" pitchFamily="2" charset="2"/>
              <a:buChar char="§"/>
              <a:defRPr sz="1400">
                <a:solidFill>
                  <a:schemeClr val="accent5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6" name="Текст 24"/>
          <p:cNvSpPr>
            <a:spLocks noGrp="1"/>
          </p:cNvSpPr>
          <p:nvPr>
            <p:ph type="body" sz="quarter" idx="14"/>
          </p:nvPr>
        </p:nvSpPr>
        <p:spPr>
          <a:xfrm>
            <a:off x="4482000" y="1095586"/>
            <a:ext cx="4482488" cy="4047914"/>
          </a:xfrm>
          <a:prstGeom prst="rect">
            <a:avLst/>
          </a:prstGeom>
        </p:spPr>
        <p:txBody>
          <a:bodyPr lIns="180000" tIns="54000" rIns="0" bIns="0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  <a:lvl2pPr marL="0" indent="268288">
              <a:spcBef>
                <a:spcPts val="0"/>
              </a:spcBef>
              <a:buFont typeface="Wingdings" pitchFamily="2" charset="2"/>
              <a:buChar char="§"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2pPr>
            <a:lvl3pPr marL="449263" indent="-180975">
              <a:spcBef>
                <a:spcPts val="0"/>
              </a:spcBef>
              <a:buFont typeface="Calibri" pitchFamily="34" charset="0"/>
              <a:buChar char="–"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3pPr>
            <a:lvl4pPr marL="266700" indent="0">
              <a:spcBef>
                <a:spcPts val="0"/>
              </a:spcBef>
              <a:buFont typeface="Wingdings" pitchFamily="2" charset="2"/>
              <a:buNone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4pPr>
            <a:lvl5pPr marL="266700" indent="-266700">
              <a:spcBef>
                <a:spcPts val="0"/>
              </a:spcBef>
              <a:buFont typeface="Wingdings" pitchFamily="2" charset="2"/>
              <a:buChar char="§"/>
              <a:defRPr sz="1400">
                <a:solidFill>
                  <a:schemeClr val="accent5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94066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361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algn="ctr">
              <a:defRPr/>
            </a:pPr>
            <a:endParaRPr lang="ru-RU" kern="0">
              <a:solidFill>
                <a:srgbClr val="4F81BD"/>
              </a:solidFill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4" hasCustomPrompt="1"/>
          </p:nvPr>
        </p:nvSpPr>
        <p:spPr>
          <a:xfrm>
            <a:off x="-572" y="1095586"/>
            <a:ext cx="4482000" cy="404791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ru-RU" dirty="0" smtClean="0"/>
              <a:t>Выберите рисунок</a:t>
            </a:r>
            <a:endParaRPr lang="ru-RU" dirty="0"/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5"/>
          </p:nvPr>
        </p:nvSpPr>
        <p:spPr>
          <a:xfrm>
            <a:off x="4482000" y="1095586"/>
            <a:ext cx="4482488" cy="4047914"/>
          </a:xfrm>
          <a:prstGeom prst="rect">
            <a:avLst/>
          </a:prstGeom>
        </p:spPr>
        <p:txBody>
          <a:bodyPr lIns="180000" tIns="54000" rIns="0" bIns="0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  <a:lvl2pPr marL="0" indent="268288">
              <a:spcBef>
                <a:spcPts val="0"/>
              </a:spcBef>
              <a:buFont typeface="Wingdings" pitchFamily="2" charset="2"/>
              <a:buChar char="§"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2pPr>
            <a:lvl3pPr marL="449263" indent="-180975">
              <a:spcBef>
                <a:spcPts val="0"/>
              </a:spcBef>
              <a:buFont typeface="Calibri" pitchFamily="34" charset="0"/>
              <a:buChar char="–"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3pPr>
            <a:lvl4pPr marL="266700" indent="0">
              <a:spcBef>
                <a:spcPts val="0"/>
              </a:spcBef>
              <a:buFont typeface="Wingdings" pitchFamily="2" charset="2"/>
              <a:buNone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4pPr>
            <a:lvl5pPr marL="266700" indent="-266700">
              <a:spcBef>
                <a:spcPts val="0"/>
              </a:spcBef>
              <a:buFont typeface="Wingdings" pitchFamily="2" charset="2"/>
              <a:buChar char="§"/>
              <a:defRPr sz="1400">
                <a:solidFill>
                  <a:schemeClr val="accent5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94066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6396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algn="ctr">
              <a:defRPr/>
            </a:pPr>
            <a:endParaRPr lang="ru-RU" kern="0">
              <a:solidFill>
                <a:srgbClr val="4F81BD"/>
              </a:solidFill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-508" y="1095586"/>
            <a:ext cx="4478400" cy="4048125"/>
          </a:xfrm>
          <a:prstGeom prst="rect">
            <a:avLst/>
          </a:prstGeom>
        </p:spPr>
        <p:txBody>
          <a:bodyPr lIns="180000" tIns="54000"/>
          <a:lstStyle>
            <a:lvl1pPr marL="0" indent="0">
              <a:spcBef>
                <a:spcPts val="0"/>
              </a:spcBef>
              <a:buFont typeface="Wingdings" pitchFamily="2" charset="2"/>
              <a:buNone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  <a:lvl2pPr marL="269875" indent="-269875">
              <a:spcBef>
                <a:spcPts val="0"/>
              </a:spcBef>
              <a:buFont typeface="Wingdings" pitchFamily="2" charset="2"/>
              <a:buChar char="§"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2pPr>
            <a:lvl3pPr marL="446088" indent="-177800">
              <a:spcBef>
                <a:spcPts val="0"/>
              </a:spcBef>
              <a:buFont typeface="Calibri" pitchFamily="34" charset="0"/>
              <a:buChar char="–"/>
              <a:tabLst>
                <a:tab pos="446088" algn="l"/>
              </a:tabLst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3pPr>
            <a:lvl4pPr marL="266700" indent="0">
              <a:spcBef>
                <a:spcPts val="0"/>
              </a:spcBef>
              <a:buFont typeface="Wingdings" pitchFamily="2" charset="2"/>
              <a:buNone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4pPr>
            <a:lvl5pPr marL="266700" indent="-266700">
              <a:spcBef>
                <a:spcPts val="0"/>
              </a:spcBef>
              <a:buFont typeface="Wingdings" pitchFamily="2" charset="2"/>
              <a:buChar char="§"/>
              <a:defRPr sz="1400">
                <a:solidFill>
                  <a:schemeClr val="accent5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Объект 2"/>
          <p:cNvSpPr>
            <a:spLocks noGrp="1"/>
          </p:cNvSpPr>
          <p:nvPr>
            <p:ph sz="quarter" idx="15"/>
          </p:nvPr>
        </p:nvSpPr>
        <p:spPr>
          <a:xfrm>
            <a:off x="4665600" y="1095586"/>
            <a:ext cx="4478400" cy="4048125"/>
          </a:xfrm>
          <a:prstGeom prst="rect">
            <a:avLst/>
          </a:prstGeom>
        </p:spPr>
        <p:txBody>
          <a:bodyPr lIns="0" tIns="54000" rIns="108000"/>
          <a:lstStyle>
            <a:lvl1pPr marL="0" indent="0">
              <a:spcBef>
                <a:spcPts val="0"/>
              </a:spcBef>
              <a:buFont typeface="Wingdings" pitchFamily="2" charset="2"/>
              <a:buNone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  <a:lvl2pPr marL="269875" indent="-269875">
              <a:spcBef>
                <a:spcPts val="0"/>
              </a:spcBef>
              <a:buFont typeface="Wingdings" pitchFamily="2" charset="2"/>
              <a:buChar char="§"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2pPr>
            <a:lvl3pPr marL="446088" indent="-177800">
              <a:spcBef>
                <a:spcPts val="0"/>
              </a:spcBef>
              <a:buFont typeface="Calibri" pitchFamily="34" charset="0"/>
              <a:buChar char="–"/>
              <a:tabLst>
                <a:tab pos="446088" algn="l"/>
              </a:tabLst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3pPr>
            <a:lvl4pPr marL="266700" indent="0">
              <a:spcBef>
                <a:spcPts val="0"/>
              </a:spcBef>
              <a:buFont typeface="Wingdings" pitchFamily="2" charset="2"/>
              <a:buNone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4pPr>
            <a:lvl5pPr marL="266700" indent="-266700">
              <a:spcBef>
                <a:spcPts val="0"/>
              </a:spcBef>
              <a:buFont typeface="Wingdings" pitchFamily="2" charset="2"/>
              <a:buChar char="§"/>
              <a:defRPr sz="1400">
                <a:solidFill>
                  <a:schemeClr val="accent5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3" y="87474"/>
            <a:ext cx="5948781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35665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algn="ctr">
              <a:defRPr/>
            </a:pPr>
            <a:endParaRPr lang="ru-RU" kern="0">
              <a:solidFill>
                <a:srgbClr val="4F81BD"/>
              </a:solidFill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-508" y="1095586"/>
            <a:ext cx="2988332" cy="4048125"/>
          </a:xfrm>
          <a:prstGeom prst="rect">
            <a:avLst/>
          </a:prstGeom>
        </p:spPr>
        <p:txBody>
          <a:bodyPr lIns="180000" tIns="54000"/>
          <a:lstStyle>
            <a:lvl1pPr marL="0" indent="0">
              <a:spcBef>
                <a:spcPts val="0"/>
              </a:spcBef>
              <a:buFont typeface="Wingdings" pitchFamily="2" charset="2"/>
              <a:buNone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  <a:lvl2pPr marL="269875" indent="-269875">
              <a:spcBef>
                <a:spcPts val="0"/>
              </a:spcBef>
              <a:buFont typeface="Wingdings" pitchFamily="2" charset="2"/>
              <a:buChar char="§"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2pPr>
            <a:lvl3pPr marL="446088" indent="-177800">
              <a:spcBef>
                <a:spcPts val="0"/>
              </a:spcBef>
              <a:buFont typeface="Calibri" pitchFamily="34" charset="0"/>
              <a:buChar char="–"/>
              <a:tabLst>
                <a:tab pos="446088" algn="l"/>
              </a:tabLst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3pPr>
            <a:lvl4pPr marL="266700" indent="0">
              <a:spcBef>
                <a:spcPts val="0"/>
              </a:spcBef>
              <a:buFont typeface="Wingdings" pitchFamily="2" charset="2"/>
              <a:buNone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4pPr>
            <a:lvl5pPr marL="266700" indent="-266700">
              <a:spcBef>
                <a:spcPts val="0"/>
              </a:spcBef>
              <a:buFont typeface="Wingdings" pitchFamily="2" charset="2"/>
              <a:buChar char="§"/>
              <a:defRPr sz="1400">
                <a:solidFill>
                  <a:schemeClr val="accent5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Объект 2"/>
          <p:cNvSpPr>
            <a:spLocks noGrp="1"/>
          </p:cNvSpPr>
          <p:nvPr>
            <p:ph sz="quarter" idx="15"/>
          </p:nvPr>
        </p:nvSpPr>
        <p:spPr>
          <a:xfrm>
            <a:off x="6156176" y="1095586"/>
            <a:ext cx="2987824" cy="4048125"/>
          </a:xfrm>
          <a:prstGeom prst="rect">
            <a:avLst/>
          </a:prstGeom>
        </p:spPr>
        <p:txBody>
          <a:bodyPr lIns="0" tIns="54000" rIns="108000"/>
          <a:lstStyle>
            <a:lvl1pPr marL="0" indent="0">
              <a:spcBef>
                <a:spcPts val="0"/>
              </a:spcBef>
              <a:buFont typeface="Wingdings" pitchFamily="2" charset="2"/>
              <a:buNone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  <a:lvl2pPr marL="269875" indent="-269875">
              <a:spcBef>
                <a:spcPts val="0"/>
              </a:spcBef>
              <a:buFont typeface="Wingdings" pitchFamily="2" charset="2"/>
              <a:buChar char="§"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2pPr>
            <a:lvl3pPr marL="446088" indent="-177800">
              <a:spcBef>
                <a:spcPts val="0"/>
              </a:spcBef>
              <a:buFont typeface="Calibri" pitchFamily="34" charset="0"/>
              <a:buChar char="–"/>
              <a:tabLst>
                <a:tab pos="446088" algn="l"/>
              </a:tabLst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3pPr>
            <a:lvl4pPr marL="266700" indent="0">
              <a:spcBef>
                <a:spcPts val="0"/>
              </a:spcBef>
              <a:buFont typeface="Wingdings" pitchFamily="2" charset="2"/>
              <a:buNone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4pPr>
            <a:lvl5pPr marL="266700" indent="-266700">
              <a:spcBef>
                <a:spcPts val="0"/>
              </a:spcBef>
              <a:buFont typeface="Wingdings" pitchFamily="2" charset="2"/>
              <a:buChar char="§"/>
              <a:defRPr sz="1400">
                <a:solidFill>
                  <a:schemeClr val="accent5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Объект 2"/>
          <p:cNvSpPr>
            <a:spLocks noGrp="1"/>
          </p:cNvSpPr>
          <p:nvPr>
            <p:ph sz="quarter" idx="16"/>
          </p:nvPr>
        </p:nvSpPr>
        <p:spPr>
          <a:xfrm>
            <a:off x="3167844" y="1095375"/>
            <a:ext cx="2808312" cy="4048125"/>
          </a:xfrm>
          <a:prstGeom prst="rect">
            <a:avLst/>
          </a:prstGeom>
        </p:spPr>
        <p:txBody>
          <a:bodyPr lIns="0" tIns="54000"/>
          <a:lstStyle>
            <a:lvl1pPr marL="0" indent="0">
              <a:spcBef>
                <a:spcPts val="0"/>
              </a:spcBef>
              <a:buFont typeface="Wingdings" pitchFamily="2" charset="2"/>
              <a:buNone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  <a:lvl2pPr marL="269875" indent="-269875">
              <a:spcBef>
                <a:spcPts val="0"/>
              </a:spcBef>
              <a:buFont typeface="Wingdings" pitchFamily="2" charset="2"/>
              <a:buChar char="§"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2pPr>
            <a:lvl3pPr marL="446088" indent="-177800">
              <a:spcBef>
                <a:spcPts val="0"/>
              </a:spcBef>
              <a:buFont typeface="Calibri" pitchFamily="34" charset="0"/>
              <a:buChar char="–"/>
              <a:tabLst>
                <a:tab pos="446088" algn="l"/>
              </a:tabLst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3pPr>
            <a:lvl4pPr marL="266700" indent="0">
              <a:spcBef>
                <a:spcPts val="0"/>
              </a:spcBef>
              <a:buFont typeface="Wingdings" pitchFamily="2" charset="2"/>
              <a:buNone/>
              <a:defRPr sz="1600">
                <a:solidFill>
                  <a:schemeClr val="accent5">
                    <a:lumMod val="75000"/>
                    <a:lumOff val="25000"/>
                  </a:schemeClr>
                </a:solidFill>
              </a:defRPr>
            </a:lvl4pPr>
            <a:lvl5pPr marL="266700" indent="-266700">
              <a:spcBef>
                <a:spcPts val="0"/>
              </a:spcBef>
              <a:buFont typeface="Wingdings" pitchFamily="2" charset="2"/>
              <a:buChar char="§"/>
              <a:defRPr sz="1400">
                <a:solidFill>
                  <a:schemeClr val="accent5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94066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22801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hlinkClick r:id="" action="ppaction://noaction"/>
          </p:cNvPr>
          <p:cNvSpPr/>
          <p:nvPr userDrawn="1"/>
        </p:nvSpPr>
        <p:spPr>
          <a:xfrm>
            <a:off x="3167844" y="897939"/>
            <a:ext cx="5974691" cy="3375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marL="150169" defTabSz="816169"/>
            <a:endParaRPr lang="en-US" sz="1600" dirty="0">
              <a:solidFill>
                <a:srgbClr val="363636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Объект 2"/>
          <p:cNvSpPr>
            <a:spLocks noGrp="1"/>
          </p:cNvSpPr>
          <p:nvPr>
            <p:ph sz="quarter" idx="15" hasCustomPrompt="1"/>
          </p:nvPr>
        </p:nvSpPr>
        <p:spPr>
          <a:xfrm>
            <a:off x="3574966" y="1005577"/>
            <a:ext cx="5451498" cy="295931"/>
          </a:xfrm>
          <a:prstGeom prst="rect">
            <a:avLst/>
          </a:prstGeom>
        </p:spPr>
        <p:txBody>
          <a:bodyPr lIns="77925" tIns="38963" rIns="77925" bIns="38963"/>
          <a:lstStyle>
            <a:lvl1pPr marL="0" indent="0">
              <a:lnSpc>
                <a:spcPct val="90000"/>
              </a:lnSpc>
              <a:buNone/>
              <a:defRPr sz="2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 smtClean="0"/>
              <a:t>Тема</a:t>
            </a:r>
          </a:p>
          <a:p>
            <a:pPr lvl="0"/>
            <a:r>
              <a:rPr lang="ru-RU" dirty="0" smtClean="0"/>
              <a:t>Тема</a:t>
            </a:r>
          </a:p>
          <a:p>
            <a:pPr lvl="0"/>
            <a:r>
              <a:rPr lang="ru-RU" dirty="0" smtClean="0"/>
              <a:t>Тема</a:t>
            </a:r>
          </a:p>
        </p:txBody>
      </p:sp>
      <p:sp>
        <p:nvSpPr>
          <p:cNvPr id="18" name="Рисунок 2"/>
          <p:cNvSpPr>
            <a:spLocks noGrp="1"/>
          </p:cNvSpPr>
          <p:nvPr>
            <p:ph type="pic" sz="quarter" idx="10" hasCustomPrompt="1"/>
          </p:nvPr>
        </p:nvSpPr>
        <p:spPr>
          <a:xfrm>
            <a:off x="7961915" y="3295195"/>
            <a:ext cx="997034" cy="815726"/>
          </a:xfrm>
          <a:prstGeom prst="rect">
            <a:avLst/>
          </a:prstGeom>
        </p:spPr>
        <p:txBody>
          <a:bodyPr lIns="77925" tIns="38963" rIns="77925" bIns="38963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20" hasCustomPrompt="1"/>
          </p:nvPr>
        </p:nvSpPr>
        <p:spPr>
          <a:xfrm>
            <a:off x="4637943" y="3705876"/>
            <a:ext cx="3324123" cy="404813"/>
          </a:xfrm>
          <a:prstGeom prst="rect">
            <a:avLst/>
          </a:prstGeom>
        </p:spPr>
        <p:txBody>
          <a:bodyPr lIns="77925" tIns="38963" rIns="77925" bIns="38963"/>
          <a:lstStyle>
            <a:lvl1pPr marL="0" indent="0" algn="r"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Должность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21"/>
          </p:nvPr>
        </p:nvSpPr>
        <p:spPr>
          <a:xfrm>
            <a:off x="252046" y="4488657"/>
            <a:ext cx="764393" cy="643643"/>
          </a:xfrm>
          <a:prstGeom prst="rect">
            <a:avLst/>
          </a:prstGeom>
        </p:spPr>
        <p:txBody>
          <a:bodyPr lIns="77925" tIns="38963" rIns="77925" bIns="38963" anchor="ctr"/>
          <a:lstStyle>
            <a:lvl1pPr marL="0" indent="0" algn="ctr">
              <a:buNone/>
              <a:defRPr sz="900">
                <a:solidFill>
                  <a:schemeClr val="accent4"/>
                </a:solidFill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3167844" y="0"/>
            <a:ext cx="5976158" cy="73554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marL="457217" defTabSz="816169"/>
            <a:endParaRPr lang="ru-RU" sz="1600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3167844" y="4488656"/>
            <a:ext cx="5978272" cy="67538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marL="457217" defTabSz="816169"/>
            <a:endParaRPr lang="ru-RU" sz="1600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22" hasCustomPrompt="1"/>
          </p:nvPr>
        </p:nvSpPr>
        <p:spPr>
          <a:xfrm>
            <a:off x="1015513" y="4650469"/>
            <a:ext cx="2094034" cy="378554"/>
          </a:xfrm>
          <a:prstGeom prst="rect">
            <a:avLst/>
          </a:prstGeom>
        </p:spPr>
        <p:txBody>
          <a:bodyPr lIns="77925" tIns="38963" rIns="77925" bIns="38963"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Название мероприятия</a:t>
            </a:r>
          </a:p>
        </p:txBody>
      </p:sp>
      <p:sp>
        <p:nvSpPr>
          <p:cNvPr id="20" name="Текст 4"/>
          <p:cNvSpPr>
            <a:spLocks noGrp="1"/>
          </p:cNvSpPr>
          <p:nvPr>
            <p:ph type="body" sz="quarter" idx="23" hasCustomPrompt="1"/>
          </p:nvPr>
        </p:nvSpPr>
        <p:spPr>
          <a:xfrm>
            <a:off x="1020161" y="4488963"/>
            <a:ext cx="2094034" cy="135015"/>
          </a:xfrm>
          <a:prstGeom prst="rect">
            <a:avLst/>
          </a:prstGeom>
        </p:spPr>
        <p:txBody>
          <a:bodyPr lIns="77925" tIns="0" rIns="77925" bIns="38963" anchor="ctr"/>
          <a:lstStyle>
            <a:lvl1pPr marL="0" indent="0" algn="l">
              <a:lnSpc>
                <a:spcPct val="80000"/>
              </a:lnSpc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Месяц, год</a:t>
            </a:r>
          </a:p>
        </p:txBody>
      </p:sp>
      <p:sp>
        <p:nvSpPr>
          <p:cNvPr id="22" name="Текст 2"/>
          <p:cNvSpPr>
            <a:spLocks noGrp="1"/>
          </p:cNvSpPr>
          <p:nvPr>
            <p:ph type="body" sz="quarter" idx="24" hasCustomPrompt="1"/>
          </p:nvPr>
        </p:nvSpPr>
        <p:spPr>
          <a:xfrm>
            <a:off x="4637943" y="3300831"/>
            <a:ext cx="3324123" cy="404813"/>
          </a:xfrm>
          <a:prstGeom prst="rect">
            <a:avLst/>
          </a:prstGeom>
        </p:spPr>
        <p:txBody>
          <a:bodyPr lIns="77925" tIns="38963" rIns="77925" bIns="38963"/>
          <a:lstStyle>
            <a:lvl1pPr marL="0" indent="0" algn="r">
              <a:buNone/>
              <a:defRPr sz="1400" b="1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Имя Фамилия</a:t>
            </a: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567820" y="1113590"/>
            <a:ext cx="1987956" cy="2797537"/>
            <a:chOff x="416496" y="1459961"/>
            <a:chExt cx="2688662" cy="3697231"/>
          </a:xfrm>
        </p:grpSpPr>
        <p:pic>
          <p:nvPicPr>
            <p:cNvPr id="25" name="Picture 2" descr="C:\Users\eletkina\Documents\orel_Minsvyaz_outlines_grey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8504" y="2711596"/>
              <a:ext cx="2367720" cy="2445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C:\Users\eletkina\Documents\templ2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6496" y="1459961"/>
              <a:ext cx="2688662" cy="1084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1232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 userDrawn="1"/>
        </p:nvSpPr>
        <p:spPr>
          <a:xfrm>
            <a:off x="3109548" y="0"/>
            <a:ext cx="6034455" cy="5143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marL="457217" defTabSz="816169"/>
            <a:endParaRPr lang="ru-RU" sz="160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384458" y="1318408"/>
            <a:ext cx="2481842" cy="2522483"/>
            <a:chOff x="416496" y="1694180"/>
            <a:chExt cx="2688662" cy="3363311"/>
          </a:xfrm>
        </p:grpSpPr>
        <p:pic>
          <p:nvPicPr>
            <p:cNvPr id="14" name="Picture 2" descr="C:\Users\eletkina\Documents\orel_Minsvyaz_outlines_grey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8504" y="2711596"/>
              <a:ext cx="2367720" cy="2345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eletkina\Documents\templ2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6496" y="1694180"/>
              <a:ext cx="2688662" cy="630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Заголовок 1"/>
          <p:cNvSpPr txBox="1">
            <a:spLocks/>
          </p:cNvSpPr>
          <p:nvPr userDrawn="1"/>
        </p:nvSpPr>
        <p:spPr>
          <a:xfrm>
            <a:off x="3175492" y="2031690"/>
            <a:ext cx="5989551" cy="1219200"/>
          </a:xfrm>
          <a:prstGeom prst="rect">
            <a:avLst/>
          </a:prstGeom>
        </p:spPr>
        <p:txBody>
          <a:bodyPr lIns="77916" tIns="38958" rIns="77916" bIns="38958"/>
          <a:lstStyle>
            <a:lvl1pPr algn="ctr" defTabSz="957829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  <a:latin typeface="Calibri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899114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1" y="4767266"/>
            <a:ext cx="2133600" cy="273844"/>
          </a:xfrm>
          <a:prstGeom prst="rect">
            <a:avLst/>
          </a:prstGeom>
        </p:spPr>
        <p:txBody>
          <a:bodyPr lIns="77916" tIns="38958" rIns="77916" bIns="38958"/>
          <a:lstStyle/>
          <a:p>
            <a:pPr defTabSz="816169"/>
            <a:fld id="{7F48420B-66E5-4C70-8FAE-B0B6E8337F1A}" type="datetime1">
              <a:rPr lang="ru-RU" sz="1600" smtClean="0">
                <a:solidFill>
                  <a:srgbClr val="363636"/>
                </a:solidFill>
                <a:latin typeface="Calibri"/>
              </a:rPr>
              <a:pPr defTabSz="816169"/>
              <a:t>04.05.2017</a:t>
            </a:fld>
            <a:endParaRPr lang="ru-RU" sz="1600">
              <a:solidFill>
                <a:srgbClr val="363636"/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3844"/>
          </a:xfrm>
          <a:prstGeom prst="rect">
            <a:avLst/>
          </a:prstGeom>
        </p:spPr>
        <p:txBody>
          <a:bodyPr lIns="77916" tIns="38958" rIns="77916" bIns="38958"/>
          <a:lstStyle/>
          <a:p>
            <a:pPr defTabSz="816169"/>
            <a:endParaRPr lang="ru-RU" sz="1600">
              <a:solidFill>
                <a:srgbClr val="363636"/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511244" y="357506"/>
            <a:ext cx="2133600" cy="273844"/>
          </a:xfrm>
          <a:prstGeom prst="rect">
            <a:avLst/>
          </a:prstGeom>
        </p:spPr>
        <p:txBody>
          <a:bodyPr lIns="77916" tIns="38958" rIns="77916" bIns="38958"/>
          <a:lstStyle>
            <a:lvl1pPr algn="r">
              <a:defRPr sz="900"/>
            </a:lvl1pPr>
          </a:lstStyle>
          <a:p>
            <a:pPr defTabSz="816169"/>
            <a:r>
              <a:rPr lang="en-US" dirty="0" smtClean="0">
                <a:solidFill>
                  <a:srgbClr val="363636"/>
                </a:solidFill>
                <a:latin typeface="Calibri"/>
              </a:rPr>
              <a:t>page</a:t>
            </a:r>
            <a:fld id="{D2BBE019-575F-4C4C-ACBF-D10E1C5309A4}" type="slidenum">
              <a:rPr lang="ru-RU" smtClean="0">
                <a:solidFill>
                  <a:srgbClr val="363636"/>
                </a:solidFill>
                <a:latin typeface="Calibri"/>
              </a:rPr>
              <a:pPr defTabSz="816169"/>
              <a:t>‹#›</a:t>
            </a:fld>
            <a:endParaRPr lang="ru-RU" dirty="0">
              <a:solidFill>
                <a:srgbClr val="363636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4210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ще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Номер слайда 5"/>
          <p:cNvSpPr txBox="1">
            <a:spLocks/>
          </p:cNvSpPr>
          <p:nvPr userDrawn="1"/>
        </p:nvSpPr>
        <p:spPr>
          <a:xfrm>
            <a:off x="5635506" y="221401"/>
            <a:ext cx="1969477" cy="205383"/>
          </a:xfrm>
          <a:prstGeom prst="rect">
            <a:avLst/>
          </a:prstGeom>
        </p:spPr>
        <p:txBody>
          <a:bodyPr lIns="66392" tIns="33197" rIns="66392" bIns="33197"/>
          <a:lstStyle>
            <a:defPPr>
              <a:defRPr lang="ru-RU"/>
            </a:defPPr>
            <a:lvl1pPr marL="0" algn="r" defTabSz="957720" rtl="0" eaLnBrk="1" latinLnBrk="0" hangingPunct="1">
              <a:defRPr sz="250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7886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57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44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299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161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02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0880" algn="l" defTabSz="95772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Объект 11"/>
          <p:cNvSpPr>
            <a:spLocks noGrp="1"/>
          </p:cNvSpPr>
          <p:nvPr>
            <p:ph sz="quarter" idx="25"/>
          </p:nvPr>
        </p:nvSpPr>
        <p:spPr>
          <a:xfrm>
            <a:off x="0" y="1221603"/>
            <a:ext cx="9144000" cy="3915947"/>
          </a:xfrm>
          <a:prstGeom prst="rect">
            <a:avLst/>
          </a:prstGeom>
        </p:spPr>
        <p:txBody>
          <a:bodyPr lIns="214730" tIns="30676" rIns="61351" bIns="38958"/>
          <a:lstStyle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  <a:lvl2pPr marL="155562" indent="-155562">
              <a:buClr>
                <a:schemeClr val="accent2"/>
              </a:buClr>
              <a:buFont typeface="Wingdings" pitchFamily="2" charset="2"/>
              <a:buChar char="§"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385524" indent="-229961">
              <a:buClr>
                <a:schemeClr val="accent2"/>
              </a:buClr>
              <a:buFont typeface="Calibri" pitchFamily="34" charset="0"/>
              <a:buChar char="–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977808" y="186848"/>
            <a:ext cx="42202" cy="437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 defTabSz="816076"/>
            <a:endParaRPr lang="ru-RU" sz="160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26"/>
          </p:nvPr>
        </p:nvSpPr>
        <p:spPr>
          <a:xfrm>
            <a:off x="1015913" y="196150"/>
            <a:ext cx="5949026" cy="458390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2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Образец </a:t>
            </a:r>
          </a:p>
          <a:p>
            <a:pPr lvl="0"/>
            <a:r>
              <a:rPr lang="ru-RU" dirty="0" smtClean="0"/>
              <a:t>заголовка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016452" y="654539"/>
            <a:ext cx="3489081" cy="216191"/>
          </a:xfrm>
          <a:prstGeom prst="rect">
            <a:avLst/>
          </a:prstGeom>
        </p:spPr>
        <p:txBody>
          <a:bodyPr lIns="77916" tIns="38958" rIns="77916" bIns="38958" anchor="ctr"/>
          <a:lstStyle>
            <a:lvl1pPr>
              <a:lnSpc>
                <a:spcPct val="700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28"/>
          </p:nvPr>
        </p:nvSpPr>
        <p:spPr>
          <a:xfrm>
            <a:off x="0" y="897734"/>
            <a:ext cx="9144000" cy="3512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77916" tIns="38958" rIns="77916" bIns="0" anchor="ctr"/>
          <a:lstStyle>
            <a:lvl1pPr marL="153379">
              <a:lnSpc>
                <a:spcPct val="70000"/>
              </a:lnSpc>
              <a:spcBef>
                <a:spcPts val="0"/>
              </a:spcBef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81857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slideLayout" Target="../slideLayouts/slideLayout124.xml"/><Relationship Id="rId39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34" Type="http://schemas.openxmlformats.org/officeDocument/2006/relationships/slideLayout" Target="../slideLayouts/slideLayout132.xml"/><Relationship Id="rId42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slideLayout" Target="../slideLayouts/slideLayout123.xml"/><Relationship Id="rId33" Type="http://schemas.openxmlformats.org/officeDocument/2006/relationships/slideLayout" Target="../slideLayouts/slideLayout131.xml"/><Relationship Id="rId38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29" Type="http://schemas.openxmlformats.org/officeDocument/2006/relationships/slideLayout" Target="../slideLayouts/slideLayout127.xml"/><Relationship Id="rId41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32" Type="http://schemas.openxmlformats.org/officeDocument/2006/relationships/slideLayout" Target="../slideLayouts/slideLayout130.xml"/><Relationship Id="rId37" Type="http://schemas.openxmlformats.org/officeDocument/2006/relationships/slideLayout" Target="../slideLayouts/slideLayout135.xml"/><Relationship Id="rId40" Type="http://schemas.openxmlformats.org/officeDocument/2006/relationships/slideLayout" Target="../slideLayouts/slideLayout138.xml"/><Relationship Id="rId45" Type="http://schemas.openxmlformats.org/officeDocument/2006/relationships/image" Target="../media/image8.jpeg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28" Type="http://schemas.openxmlformats.org/officeDocument/2006/relationships/slideLayout" Target="../slideLayouts/slideLayout126.xml"/><Relationship Id="rId36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31" Type="http://schemas.openxmlformats.org/officeDocument/2006/relationships/slideLayout" Target="../slideLayouts/slideLayout129.xml"/><Relationship Id="rId44" Type="http://schemas.openxmlformats.org/officeDocument/2006/relationships/theme" Target="../theme/theme11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Relationship Id="rId27" Type="http://schemas.openxmlformats.org/officeDocument/2006/relationships/slideLayout" Target="../slideLayouts/slideLayout125.xml"/><Relationship Id="rId30" Type="http://schemas.openxmlformats.org/officeDocument/2006/relationships/slideLayout" Target="../slideLayouts/slideLayout128.xml"/><Relationship Id="rId35" Type="http://schemas.openxmlformats.org/officeDocument/2006/relationships/slideLayout" Target="../slideLayouts/slideLayout133.xml"/><Relationship Id="rId43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3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3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93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716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3" r:id="rId2"/>
    <p:sldLayoutId id="2147483734" r:id="rId3"/>
    <p:sldLayoutId id="2147483732" r:id="rId4"/>
    <p:sldLayoutId id="2147483819" r:id="rId5"/>
    <p:sldLayoutId id="2147483820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87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</p:sldLayoutIdLst>
  <p:txStyles>
    <p:titleStyle>
      <a:lvl1pPr algn="ctr" defTabSz="779252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219" indent="-292219" algn="l" defTabSz="77925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3142" indent="-243516" algn="l" defTabSz="77925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4065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90" indent="-194813" algn="l" defTabSz="779252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3316" indent="-194813" algn="l" defTabSz="779252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034456" y="221401"/>
            <a:ext cx="1570527" cy="205383"/>
          </a:xfrm>
          <a:prstGeom prst="rect">
            <a:avLst/>
          </a:prstGeom>
        </p:spPr>
        <p:txBody>
          <a:bodyPr lIns="66392" tIns="33197" rIns="66392" bIns="33197"/>
          <a:lstStyle>
            <a:lvl1pPr algn="r"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pPr defTabSz="816076"/>
            <a:r>
              <a:rPr lang="ru-RU" dirty="0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z="2600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 defTabSz="816076"/>
              <a:t>‹#›</a:t>
            </a:fld>
            <a:endParaRPr lang="ru-RU" sz="2600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31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051" y="67567"/>
            <a:ext cx="679052" cy="70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 userDrawn="1"/>
        </p:nvSpPr>
        <p:spPr>
          <a:xfrm>
            <a:off x="7629571" y="222490"/>
            <a:ext cx="1472814" cy="499946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defTabSz="816076">
              <a:lnSpc>
                <a:spcPct val="75000"/>
              </a:lnSpc>
            </a:pPr>
            <a:r>
              <a:rPr lang="en-US" sz="900" b="1" dirty="0">
                <a:solidFill>
                  <a:srgbClr val="363636">
                    <a:lumMod val="50000"/>
                    <a:lumOff val="50000"/>
                  </a:srgbClr>
                </a:solidFill>
                <a:latin typeface="Calibri"/>
              </a:rPr>
              <a:t>Ministry </a:t>
            </a:r>
            <a:endParaRPr lang="ru-RU" sz="900" b="1" dirty="0" smtClean="0">
              <a:solidFill>
                <a:srgbClr val="363636">
                  <a:lumMod val="50000"/>
                  <a:lumOff val="50000"/>
                </a:srgbClr>
              </a:solidFill>
              <a:latin typeface="Calibri"/>
            </a:endParaRPr>
          </a:p>
          <a:p>
            <a:pPr defTabSz="816076">
              <a:lnSpc>
                <a:spcPct val="75000"/>
              </a:lnSpc>
            </a:pPr>
            <a:r>
              <a:rPr lang="en-US" sz="900" b="1" dirty="0" smtClean="0">
                <a:solidFill>
                  <a:srgbClr val="363636">
                    <a:lumMod val="50000"/>
                    <a:lumOff val="50000"/>
                  </a:srgbClr>
                </a:solidFill>
                <a:latin typeface="Calibri"/>
              </a:rPr>
              <a:t>of Telecom and Mass Communications  </a:t>
            </a:r>
            <a:endParaRPr lang="ru-RU" sz="900" b="1" dirty="0" smtClean="0">
              <a:solidFill>
                <a:srgbClr val="363636">
                  <a:lumMod val="50000"/>
                  <a:lumOff val="50000"/>
                </a:srgbClr>
              </a:solidFill>
              <a:latin typeface="Calibri"/>
            </a:endParaRPr>
          </a:p>
          <a:p>
            <a:pPr defTabSz="816076">
              <a:lnSpc>
                <a:spcPct val="75000"/>
              </a:lnSpc>
            </a:pPr>
            <a:r>
              <a:rPr lang="en-US" sz="900" b="1" dirty="0" smtClean="0">
                <a:solidFill>
                  <a:srgbClr val="363636">
                    <a:lumMod val="50000"/>
                    <a:lumOff val="50000"/>
                  </a:srgbClr>
                </a:solidFill>
                <a:latin typeface="Calibri"/>
              </a:rPr>
              <a:t>of </a:t>
            </a:r>
            <a:r>
              <a:rPr lang="en-US" sz="900" b="1" dirty="0">
                <a:solidFill>
                  <a:srgbClr val="363636">
                    <a:lumMod val="50000"/>
                    <a:lumOff val="50000"/>
                  </a:srgbClr>
                </a:solidFill>
                <a:latin typeface="Calibri"/>
              </a:rPr>
              <a:t>the </a:t>
            </a:r>
            <a:r>
              <a:rPr lang="en-US" sz="900" b="1" dirty="0" smtClean="0">
                <a:solidFill>
                  <a:srgbClr val="363636">
                    <a:lumMod val="50000"/>
                    <a:lumOff val="50000"/>
                  </a:srgbClr>
                </a:solidFill>
                <a:latin typeface="Calibri"/>
              </a:rPr>
              <a:t>Russian Federation</a:t>
            </a:r>
            <a:endParaRPr lang="ru-RU" sz="900" b="1" dirty="0">
              <a:solidFill>
                <a:srgbClr val="363636">
                  <a:lumMod val="50000"/>
                  <a:lumOff val="5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169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  <p:sldLayoutId id="2147483853" r:id="rId22"/>
    <p:sldLayoutId id="2147483854" r:id="rId23"/>
    <p:sldLayoutId id="2147483855" r:id="rId24"/>
    <p:sldLayoutId id="2147483856" r:id="rId25"/>
    <p:sldLayoutId id="2147483857" r:id="rId26"/>
    <p:sldLayoutId id="2147483858" r:id="rId27"/>
    <p:sldLayoutId id="2147483859" r:id="rId28"/>
    <p:sldLayoutId id="2147483860" r:id="rId29"/>
    <p:sldLayoutId id="2147483861" r:id="rId30"/>
    <p:sldLayoutId id="2147483862" r:id="rId31"/>
    <p:sldLayoutId id="2147483863" r:id="rId32"/>
    <p:sldLayoutId id="2147483864" r:id="rId33"/>
    <p:sldLayoutId id="2147483865" r:id="rId34"/>
    <p:sldLayoutId id="2147483866" r:id="rId35"/>
    <p:sldLayoutId id="2147483867" r:id="rId36"/>
    <p:sldLayoutId id="2147483868" r:id="rId37"/>
    <p:sldLayoutId id="2147483869" r:id="rId38"/>
    <p:sldLayoutId id="2147483870" r:id="rId39"/>
    <p:sldLayoutId id="2147483871" r:id="rId40"/>
    <p:sldLayoutId id="2147483872" r:id="rId41"/>
    <p:sldLayoutId id="2147483873" r:id="rId42"/>
    <p:sldLayoutId id="2147483917" r:id="rId4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816076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16076" rtl="0" eaLnBrk="1" latinLnBrk="0" hangingPunct="1">
        <a:spcBef>
          <a:spcPct val="20000"/>
        </a:spcBef>
        <a:buFont typeface="Arial" pitchFamily="34" charset="0"/>
        <a:buNone/>
        <a:defRPr sz="1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663063" indent="-255024" algn="l" defTabSz="816076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095" indent="-204018" algn="l" defTabSz="81607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134" indent="-204018" algn="l" defTabSz="816076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171" indent="-204018" algn="l" defTabSz="816076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210" indent="-204018" algn="l" defTabSz="81607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248" indent="-204018" algn="l" defTabSz="81607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285" indent="-204018" algn="l" defTabSz="81607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8324" indent="-204018" algn="l" defTabSz="81607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160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038" algn="l" defTabSz="8160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076" algn="l" defTabSz="8160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114" algn="l" defTabSz="8160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152" algn="l" defTabSz="8160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190" algn="l" defTabSz="8160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229" algn="l" defTabSz="8160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266" algn="l" defTabSz="8160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304" algn="l" defTabSz="8160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543" y="15466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2453" y="150705"/>
            <a:ext cx="1028832" cy="4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12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36" r:id="rId3"/>
    <p:sldLayoutId id="2147483737" r:id="rId4"/>
    <p:sldLayoutId id="2147483709" r:id="rId5"/>
    <p:sldLayoutId id="2147483717" r:id="rId6"/>
    <p:sldLayoutId id="2147483718" r:id="rId7"/>
    <p:sldLayoutId id="2147483712" r:id="rId8"/>
    <p:sldLayoutId id="2147483708" r:id="rId9"/>
    <p:sldLayoutId id="2147483715" r:id="rId10"/>
    <p:sldLayoutId id="2147483735" r:id="rId11"/>
    <p:sldLayoutId id="2147483716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543" y="15466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2453" y="150705"/>
            <a:ext cx="1028832" cy="4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59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543" y="15466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2453" y="150705"/>
            <a:ext cx="1028832" cy="4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04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543" y="15466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2453" y="150705"/>
            <a:ext cx="1028832" cy="4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22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543" y="15466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2453" y="150705"/>
            <a:ext cx="1028832" cy="4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88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543" y="15466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2453" y="150705"/>
            <a:ext cx="1028832" cy="4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94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543" y="15466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2453" y="150705"/>
            <a:ext cx="1028832" cy="4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12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letkina\Documents\templ2.jpg"/>
          <p:cNvPicPr>
            <a:picLocks noChangeAspect="1" noChangeArrowheads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543" y="15466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2453" y="150705"/>
            <a:ext cx="1028832" cy="4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98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d/HXHy1ugymEYv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d/Ei4Rm5LUmEYxh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d/6YEhPipUmEZ2D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d/YMRejvErmEZ3n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d/KyR02j8XmEZ55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d/X0oLrkUAmEZ6x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d/CnhwOGtZmEZ8y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d/KndDWCUakR6hW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d/5qOZkFJGmEZCB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yadi.sk/d/BPJipb2nmEZEL" TargetMode="External"/><Relationship Id="rId7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yadi.sk/d/t3F7PzGYmFAcz" TargetMode="External"/><Relationship Id="rId13" Type="http://schemas.openxmlformats.org/officeDocument/2006/relationships/image" Target="../media/image36.png"/><Relationship Id="rId3" Type="http://schemas.openxmlformats.org/officeDocument/2006/relationships/hyperlink" Target="https://yadi.sk/d/_gE2R4NpmFATp" TargetMode="External"/><Relationship Id="rId7" Type="http://schemas.openxmlformats.org/officeDocument/2006/relationships/hyperlink" Target="https://yadi.sk/d/-t8eM5OTmFAbU" TargetMode="External"/><Relationship Id="rId12" Type="http://schemas.openxmlformats.org/officeDocument/2006/relationships/hyperlink" Target="https://yadi.sk/d/iimXJOpkmFAkD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Relationship Id="rId6" Type="http://schemas.openxmlformats.org/officeDocument/2006/relationships/hyperlink" Target="https://yadi.sk/d/hFHk_5momFAaU" TargetMode="External"/><Relationship Id="rId11" Type="http://schemas.openxmlformats.org/officeDocument/2006/relationships/hyperlink" Target="https://yadi.sk/d/GjbNkneSmFAhw" TargetMode="External"/><Relationship Id="rId5" Type="http://schemas.openxmlformats.org/officeDocument/2006/relationships/hyperlink" Target="https://yadi.sk/d/1VpC9HKMmFAZG" TargetMode="External"/><Relationship Id="rId10" Type="http://schemas.openxmlformats.org/officeDocument/2006/relationships/hyperlink" Target="https://yadi.sk/d/nkeKDn-MmFAgf" TargetMode="External"/><Relationship Id="rId4" Type="http://schemas.openxmlformats.org/officeDocument/2006/relationships/hyperlink" Target="https://yadi.sk/d/cqLE5Z0_mFAXc" TargetMode="External"/><Relationship Id="rId9" Type="http://schemas.openxmlformats.org/officeDocument/2006/relationships/hyperlink" Target="https://yadi.sk/d/iJxOk0QtmFAe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d/AgVNZeArmFAvp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yadi.sk/d/40Fa_5cxmFE4t" TargetMode="External"/><Relationship Id="rId3" Type="http://schemas.openxmlformats.org/officeDocument/2006/relationships/hyperlink" Target="https://yadi.sk/d/yzR94oMtmFDxS" TargetMode="External"/><Relationship Id="rId7" Type="http://schemas.openxmlformats.org/officeDocument/2006/relationships/hyperlink" Target="https://yadi.sk/d/CYMmzES4mFE45" TargetMode="External"/><Relationship Id="rId12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Relationship Id="rId6" Type="http://schemas.openxmlformats.org/officeDocument/2006/relationships/hyperlink" Target="https://yadi.sk/d/L3mfz72wmFE33" TargetMode="External"/><Relationship Id="rId11" Type="http://schemas.openxmlformats.org/officeDocument/2006/relationships/hyperlink" Target="https://yadi.sk/d/_yW_UQ3-mFE8P" TargetMode="External"/><Relationship Id="rId5" Type="http://schemas.openxmlformats.org/officeDocument/2006/relationships/hyperlink" Target="https://yadi.sk/d/4fpRTrgAmFE2D" TargetMode="External"/><Relationship Id="rId10" Type="http://schemas.openxmlformats.org/officeDocument/2006/relationships/hyperlink" Target="https://yadi.sk/d/VUArrwL0mFE77" TargetMode="External"/><Relationship Id="rId4" Type="http://schemas.openxmlformats.org/officeDocument/2006/relationships/hyperlink" Target="https://yadi.sk/d/LbX0sMj2mFDyo" TargetMode="External"/><Relationship Id="rId9" Type="http://schemas.openxmlformats.org/officeDocument/2006/relationships/hyperlink" Target="https://yadi.sk/d/u3xYTbVPmFE5u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d/tjrw3F35mEZGD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d/bDdl8QOTmEZJh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d/STrnF0cMmEZLP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d/uMmF5iGfmEZMd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Relationship Id="rId4" Type="http://schemas.openxmlformats.org/officeDocument/2006/relationships/hyperlink" Target="https://yadi.sk/d/oHYDUQ4umEYo7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d/QcTAQ_LGmEYs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14.png"/><Relationship Id="rId4" Type="http://schemas.openxmlformats.org/officeDocument/2006/relationships/hyperlink" Target="https://beta.gosuslugi.ru/promo/openplatfor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1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4623978"/>
            <a:ext cx="1224136" cy="301259"/>
          </a:xfrm>
          <a:prstGeom prst="rect">
            <a:avLst/>
          </a:prstGeom>
        </p:spPr>
      </p:pic>
      <p:sp>
        <p:nvSpPr>
          <p:cNvPr id="6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1491630"/>
            <a:ext cx="9144000" cy="1836204"/>
          </a:xfrm>
          <a:noFill/>
        </p:spPr>
        <p:txBody>
          <a:bodyPr/>
          <a:lstStyle/>
          <a:p>
            <a:pPr algn="ctr"/>
            <a:r>
              <a:rPr lang="ru-RU" sz="3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РЕПОЗИТОРИЙ МАТЕРИАЛОВ</a:t>
            </a:r>
            <a:r>
              <a:rPr lang="en-US" sz="3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 </a:t>
            </a:r>
            <a:endParaRPr lang="ru-RU" sz="3200" b="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pPr algn="ctr"/>
            <a:r>
              <a:rPr lang="ru-RU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НА ВСЕ СЛУЧАИ ЖИЗНИ</a:t>
            </a:r>
            <a:endParaRPr lang="ru-RU" sz="1600" b="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1207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10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1.4 ИНФОГРАФИКА ПО ГОСУСЛУГАМ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3"/>
              </a:rPr>
              <a:t>ССЫЛКА НА РАЗДЕЛ</a:t>
            </a:r>
            <a:endParaRPr lang="ru-RU" sz="1000" b="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0" y="4140460"/>
            <a:ext cx="9144000" cy="1023578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ИНФОГРАФИКА ИМЕЕТ ШИРОКИЙ СПЕКТР ПРИМЕНЕНИЯ ОТ ПОСТОВ В СОЦИАЛЬНЫХ СЕТЯХ И НОВОСТЕЙ НА ИНТЕРНЕТ РЕСУРСАХ, ДО СЛОЖНЫХ СПЕЦПРОЕКТОВ, В КОТОРЫХ СПОСОБ ПОДАЧИ ИНФОРМАЦИИ ГРАФИЧЕСКИМИ ЭЛЕМЕНТАМИ ЯВЛЯЕТСЯ ОСНОВОЙ. </a:t>
            </a:r>
          </a:p>
          <a:p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ЕДИНОГО ШАБЛОНА В ДАННОМ СЛУЧАЕ НЕТ, Т.К. СУЩЕСТВУЕТ ОГРОМНОЕ МНОЖЕСТВО ПРИМЕРОВ ВИЗУАЛИЗАЦИИ КОНТЕНТА. В ДАННОМ СЛУЧАЕ НЕОБХОДИМО ПРИМЕНЯТЬ ОБЩИЕ ТРЕБОВАНИЯ К ИСПОЛЬЗОВАНИЮ БРЕНДА И ЕГО ЭЛЕМЕНТОВ.</a:t>
            </a:r>
          </a:p>
          <a:p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ВАЖНО ПОНИМАТЬ, ЧТО ИНФОРМАЦИЯ ИМЕЕТ ОГРАНИЧЕННЫЙ СРОК ЖИЗНИ И АКТАЛЬНОСТЬ. НЕОБХОДИМО ВНИМАТЕЛЬНО ПОДХОДИТЬ К ВОПРОСУ ПЕРЕПУБЛИКАЦИИ МАТЕРИАЛОВ.</a:t>
            </a:r>
            <a:endParaRPr lang="ru-RU" sz="4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508" y="1311610"/>
            <a:ext cx="9144001" cy="2808312"/>
            <a:chOff x="-1" y="1275606"/>
            <a:chExt cx="9144001" cy="2808312"/>
          </a:xfrm>
        </p:grpSpPr>
        <p:sp>
          <p:nvSpPr>
            <p:cNvPr id="6" name="Rectangle 5"/>
            <p:cNvSpPr/>
            <p:nvPr/>
          </p:nvSpPr>
          <p:spPr>
            <a:xfrm>
              <a:off x="0" y="1275606"/>
              <a:ext cx="9144000" cy="2808312"/>
            </a:xfrm>
            <a:prstGeom prst="rect">
              <a:avLst/>
            </a:prstGeom>
            <a:solidFill>
              <a:srgbClr val="3476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t="1610" b="1614"/>
            <a:stretch/>
          </p:blipFill>
          <p:spPr>
            <a:xfrm>
              <a:off x="-1" y="1275606"/>
              <a:ext cx="5086105" cy="28012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956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11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1.5 ВИДЕО РОЛИКИ ДЛЯ СЕТИ ИНТЕРНЕТ 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-36512" y="735546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3"/>
              </a:rPr>
              <a:t>ССЫЛКА НА РАЗДЕЛ</a:t>
            </a:r>
            <a:endParaRPr lang="ru-RU" sz="1000" b="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0" y="3903898"/>
            <a:ext cx="9144000" cy="1239602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ВИДЕО РОЛИКИ БЫВАЮТ 2Х ТИПОВ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: </a:t>
            </a:r>
            <a:endParaRPr lang="ru-RU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pPr marL="171450" indent="-171450">
              <a:buFontTx/>
              <a:buChar char="-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ИНФОРМАЦИОННЫЕ, ОНИ ХАРАКТЕРИЗУЮТСЯ БОЛЕЕ ПРОДОЛЖИТЕЛЬНЫМ ХРОНОМЕТРАЖЕМ (БОЛЕЕ 1 МИНУТЫ), А ТАКЖЕ БОЛЕЕ ГЛУБОКОЙ ДЕТАЛИЗАЦИЕЙ ИНФОРМАЦИИ О ПРОДУКТЕ ИЛИ УСЛУГЕ. ТАКИЕ РОЛИКИ С ОДНИКОВЫМ УСПЕХОМ МОЖНО РАЗМЕСТИТЬ, КАК В МЕСТАХ ОКАЗАНИЯ УСЛУГ, ТАК И У СЕБЯ НА ПОРТАЛЕ ИЛИ В СОЦИАЛЬНОЙ СЕТИ, ГДЕ ВРЕМЯ КОНТАКТА И ИНТЕРЕС К НЕМУ БУДЕТ МАКСИМАЛЬНЫМ. 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РЕКЛАМНЫЕ (ПРЕРОЛЛЫ) – ТАКИЕ РОЛИКИ ИМЕЮТ ХОРОМЕТРАЖ НЕ БОЛЕЕ 30 СЕКУНД, А ЗАДАЧА ИХ МАКСИМАЛЬНО - БЫСТРО, ИНТЕРЕСНО И ДОХОДЧИВО ДОНЕСТИ КЛЮЧЕВОЕ ПРЕИМУЩЕСТВО ПРОДВИГАЕМОГО ПРОДУКТА. РАЗМЕЩАЮТСЯ ДАННЫЕ РОЛИКИ ОБЫЧНО  НА ИНТЕРНЕТ ПЛОЩАДКАХ В РЕКЛАМНОМ ФОРМАТЕ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: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 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PRE-ROLL; MID-ROLL; POST-ROLL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.</a:t>
            </a:r>
            <a:endParaRPr lang="ru-RU" sz="5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275606"/>
            <a:ext cx="9144000" cy="2340260"/>
            <a:chOff x="0" y="1275606"/>
            <a:chExt cx="9144000" cy="2340260"/>
          </a:xfrm>
        </p:grpSpPr>
        <p:sp>
          <p:nvSpPr>
            <p:cNvPr id="6" name="Rectangle 5"/>
            <p:cNvSpPr/>
            <p:nvPr/>
          </p:nvSpPr>
          <p:spPr>
            <a:xfrm>
              <a:off x="0" y="1275606"/>
              <a:ext cx="9144000" cy="23402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" name="Picture 2" descr="Снимок экрана 2015-12-14 в 19.25.59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58"/>
            <a:stretch/>
          </p:blipFill>
          <p:spPr>
            <a:xfrm>
              <a:off x="1331640" y="1311610"/>
              <a:ext cx="6446816" cy="226428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791580" y="3354256"/>
            <a:ext cx="8640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ПО СТАТИСТИКЕ КАЖДЫЙ ВТОРОЙ ПОЛЬЗОВАТЕЛЬ ДОСМОТРЕЛ РОЛИК ДО КОНЦА, ЧТО ГОВОРИТ О ВЫСОКОМ КАЧЕСТВЕ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278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12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1.1 БАННЕРЫ-ССЫЛКИ НА ЕПГУ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ОБЩИЕ РЕКОМЕНДАЦИИ ПРИ РАЗМЕЩЕНИИ В-РОЛИКОВ ВИДЕО НА КОММЕРЧЕСКИХ ПЛОЩАДКАХ</a:t>
            </a:r>
            <a:endParaRPr lang="ru-RU" sz="1000" b="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pic>
        <p:nvPicPr>
          <p:cNvPr id="9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" b="17682"/>
          <a:stretch/>
        </p:blipFill>
        <p:spPr>
          <a:xfrm>
            <a:off x="1365024" y="1707563"/>
            <a:ext cx="6656090" cy="291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0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13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1.1 БАННЕРЫ-ССЫЛКИ НА ЕПГУ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ОБЩИЕ РЕКОМЕНДАЦИИ ПРИ РАЗМЕЩЕНИИ В-РОЛИКОВ ВИДЕО НА КОММЕРЧЕСКИХ ПЛОЩАДКАХ</a:t>
            </a:r>
            <a:endParaRPr lang="ru-RU" sz="1000" b="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0" y="2031690"/>
            <a:ext cx="9144000" cy="2700300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/>
              <a:buChar char="•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ОЦЕНИТЕ ПЛОЩАДКУ С ТОЧКИ ЗРЕНИЯ СООТВЕСТВИЯ ЕЕ АУДИТОРИИ ПРОДВИГАЕМОМУ ПРОДУКТУ. НАПРИМЕР, ПРОДУКТЫ ИЗ АВТОМОБИЛЬНОЙ ТЕМАТИКИ РЕКОМЕНДУЕТСЯ РАЗМЕЩАТЬ КАК НА РЕСУРСАХ С ПОДХОДЯЩЕЙ АУДИТОРИЕЙ С Т.З. ИХ СОЦИАЛЬНО-ДЕМОГРАФИЧЕСКИХ ХАРАКТЕРИСТИК, ТАК И НА ТЕМАТИЧЕСКИХ ПЛОЩАДКАХ С РЕЛЕВАНТНЫМ УСЛУГЕ КОНТЕНТОМ И АУДИТОРИЕЙ.</a:t>
            </a:r>
          </a:p>
          <a:p>
            <a:endParaRPr lang="ru-RU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pPr marL="171450" indent="-171450">
              <a:buFont typeface="Arial"/>
              <a:buChar char="•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ПРИ АНАЛИЗЕ ПРОВЕДЕННЫХ КАМПАНИЙ УДЕЛЯЙТЕ ВНИМАНИЕ НЕ ТОЛЬКО МЕДИЙНЫМ ПОКАЗАТЕЛЯМ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: CPM (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СТОИМОСТЬ ЗА 1000 ПОКАЗОВ, 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CPC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 (СТОИМОСТЬ КЛИКА), НО И ПОКАЗАТЕЛЯМ ПОСТ-КЛИКА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: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 ВРЕМЯ, ПРОВЕДЕННОЕ ПОЛЬЗОВАТЕЛЕМ НА ПОРТАЛЕ, ГЛУБИНА ПРОСТОМОТРА СТРАНИЦ ПОРТАЛА И ПОКАЗАТЕЛЬ ОТКАЗА. ЭТИ ПОКАЗАТЕЛИ ХАРАКТЕРИЗУЮТ КАЧЕСТВО ПОЛУЧАЕМОГО ТРАФИКА.</a:t>
            </a:r>
          </a:p>
          <a:p>
            <a:endParaRPr lang="ru-RU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pPr marL="171450" indent="-171450">
              <a:buFont typeface="Arial"/>
              <a:buChar char="•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ПРИ ЭТОМ ЭФФЕКТИВНАЯ ЧАСТОТА ПОКАЗА РЕКЛАМНОГО МАТЕРИЛА = 3-5 КОНТАКТАМ НА УНИКАЛЬНОГО ОДНОГО ПОЛЬЗОВАТЕЛЯ.</a:t>
            </a:r>
          </a:p>
          <a:p>
            <a:pPr marL="171450" indent="-171450">
              <a:buFont typeface="Arial"/>
              <a:buChar char="•"/>
            </a:pP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pPr marL="171450" indent="-171450">
              <a:buFont typeface="Arial"/>
              <a:buChar char="•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ВСЕГДА АНАЛИЗИРУЙТЕ РЕЗУЛЬТАТЫ ПОЛУЧАЕМЫЕ РЕЗУЛЬТАТЫ И ПРОВОДИТЕ ОПТИМИЗАЦИОННЫЕ РАБОТЫ ДЛЯ ПОЛУЧЕНИЯ МАКСИМАЛЬНОГО ЭФФЕКТА ОТ РАЗМЕЩЕНИЯ. </a:t>
            </a:r>
          </a:p>
          <a:p>
            <a:endParaRPr lang="ru-RU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pPr marL="171450" indent="-171450">
              <a:buFont typeface="Arial"/>
              <a:buChar char="•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РЕЗУЛЬТАТЫ РАЗМЕЩЕНИЯ ВИДЕО РОЛИКОВ, КАК ПРАВИЛО ХАРАКТЕРИЗУЮТСЯ ВЫСОКИМ УРОВНЕМ КЛИКАБЕЛЬНОСТИ (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CTR%)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, НО ВЫСОКИМ УРОВЕНЕМ ПОКАЗАТЕЛЯ ОТКАЗОВ. ЭТО СВЯЗАНО С ЭФФЕКТОМ СКЛИКИВАНИЯ, КОГДА ПОЛЬЗОВАТЕЛЬ ЖЕЛАЯ ПРОПУСТИТЬ ПРОСМОТРВИДЕО-РОЛИКА НЕ ПОПАДАЕТ НА КНОПКУ  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“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ЗАКРЫТЬ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”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. В ДАННОМ СЛУЧАЕ НЕОБХОДИМО ОБРАЩАТЬ ВНИМАНИЕ НА ПОКАЗАТЕЛЬ ДОСМОТРА ВИДЕО ДО КОНЦА.</a:t>
            </a:r>
          </a:p>
          <a:p>
            <a:endParaRPr lang="ru-RU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7782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14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948" y="4659982"/>
            <a:ext cx="1128783" cy="277793"/>
          </a:xfrm>
          <a:prstGeom prst="rect">
            <a:avLst/>
          </a:prstGeom>
        </p:spPr>
      </p:pic>
      <p:sp>
        <p:nvSpPr>
          <p:cNvPr id="6" name="Текст 10"/>
          <p:cNvSpPr>
            <a:spLocks noGrp="1"/>
          </p:cNvSpPr>
          <p:nvPr>
            <p:ph type="body" sz="quarter" idx="12"/>
          </p:nvPr>
        </p:nvSpPr>
        <p:spPr>
          <a:xfrm>
            <a:off x="1835696" y="1491630"/>
            <a:ext cx="7308304" cy="1836204"/>
          </a:xfrm>
          <a:noFill/>
        </p:spPr>
        <p:txBody>
          <a:bodyPr/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МАТЕРИАЛЫ ДЛЯ МЕСТ ПРИЕМА ГРАЖДАН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5596" y="1635646"/>
            <a:ext cx="8857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>
                <a:solidFill>
                  <a:srgbClr val="6C6C6C"/>
                </a:solidFill>
              </a:rPr>
              <a:t>2</a:t>
            </a:r>
            <a:r>
              <a:rPr lang="ru-RU" sz="7200" dirty="0" smtClean="0">
                <a:solidFill>
                  <a:srgbClr val="6C6C6C"/>
                </a:solidFill>
              </a:rPr>
              <a:t>.</a:t>
            </a:r>
            <a:endParaRPr lang="ru-RU" sz="7200" dirty="0">
              <a:solidFill>
                <a:srgbClr val="6C6C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23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15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2.1 ПЛАКАТЫ И ПОСТЕРЫ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3"/>
              </a:rPr>
              <a:t>ССЫЛКА НА РАЗДЕЛ</a:t>
            </a:r>
            <a:endParaRPr lang="ru-RU" sz="1000" b="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0" y="4119922"/>
            <a:ext cx="9144000" cy="1023578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В РАЗДЕЛЕ ПРЕДСТАВЛЕНЫ НАИБОЛЕЕ ПОПУЛЯРНЫЕ ФОРМАТЫ ПО КЛЮЧЕВЫМ УСЛУГАМ. ПРЕДСТАВЛЕННЫЕ ПОСТЕРЫ РЕКОМЕНДУЕТСЯ ИСПОЛЬЗОВАТЬСЯ  В КАЧЕСТВЕ, ИНФОРМАЦИОННЫХ МАТЕРИАЛОВ В ТОЧКАХ ПОЛУЧЕНИЯ УСЛУГ,  ДЛЯ РЕКЛАМЫ В ПЕЧАТНЫХ СМИ И ДРУГИХ МЕДИА КАНАЛАХ, ПРИНИМАЮЩИХ К РАЗМЕЩЕНИЮ ДАННЫЙ ФОРМАТЫ, А ТАКЖЕ В КАЧЕСТВЕ 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 РАЗДАТОЧНЫХ МАТЕРИАЛОВ</a:t>
            </a:r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ДЛЯ ПРОИЗВОДСТВА ПОСТЕРОВ ПО ДРУГИМ УСЛУГАМ НЕОБХОДИМО ИСПОЛЬЗОВАТЬ ГОТОВЫЕ ШАБЛОНЫ ИЗ РАЗДЕЛА </a:t>
            </a:r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“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РУКОВОДСТВО ПО ИСПОЛЬЗОВАНИЮ БРЕНДА</a:t>
            </a:r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”</a:t>
            </a:r>
            <a:endParaRPr lang="ru-RU" sz="6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347614"/>
            <a:ext cx="9144000" cy="26282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600" b="1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Снимок экрана 2015-12-15 в 9.49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49" y="1383618"/>
            <a:ext cx="3971035" cy="262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16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2.2 БУКЛЕТЫ И ЛИСТОВКИ ДЛЯ ПЕЧАТИ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3"/>
              </a:rPr>
              <a:t>ССЫЛКА НА РАЗДЕЛ</a:t>
            </a:r>
            <a:endParaRPr lang="ru-RU" sz="1000" b="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0" y="4119922"/>
            <a:ext cx="9144000" cy="1023578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В РАЗДЕЛЕ ПРЕДСТАВЛЕНЫ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ПРИМЕРЫ ГОТОВЫХ ЛИСТОВОК ПО 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КЛЮЧЕВЫМ УСЛУГАМ. ПРЕДСТАВЛЕННЫЕ ПОСТЕРЫ РЕКОМЕНДУЕТСЯ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ИСПОЛЬЗОВАТЬСЯ  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В КАЧЕСТВЕ РАЗДАТОЧНЫХ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МАТЕРИАЛОВ</a:t>
            </a:r>
            <a:endParaRPr lang="ru-RU" sz="105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ДЛЯ ПРОИЗВОДСТВА ПОСТЕРОВ ПО ДРУГИМ УСЛУГАМ НЕОБХОДИМО ИСПОЛЬЗОВАТЬ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ГОТОВЫЕ 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ШАБЛОНЫ ИЗ РАЗДЕЛА </a:t>
            </a:r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“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РУКОВОДСТВО 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ПО ИСПОЛЬЗОВАНИЮ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БРЕНДА</a:t>
            </a:r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”</a:t>
            </a:r>
            <a:endParaRPr lang="ru-RU" sz="6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7504" y="1419622"/>
            <a:ext cx="8964996" cy="2376264"/>
            <a:chOff x="215516" y="1599642"/>
            <a:chExt cx="8136904" cy="2052240"/>
          </a:xfrm>
        </p:grpSpPr>
        <p:pic>
          <p:nvPicPr>
            <p:cNvPr id="3" name="Picture 2" descr="Снимок экрана 2015-12-15 в 10.01.5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6" y="1599642"/>
              <a:ext cx="4044097" cy="2052228"/>
            </a:xfrm>
            <a:prstGeom prst="rect">
              <a:avLst/>
            </a:prstGeom>
          </p:spPr>
        </p:pic>
        <p:pic>
          <p:nvPicPr>
            <p:cNvPr id="6" name="Picture 5" descr="Снимок экрана 2015-12-15 в 10.02.0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7964" y="1599642"/>
              <a:ext cx="2060998" cy="2052228"/>
            </a:xfrm>
            <a:prstGeom prst="rect">
              <a:avLst/>
            </a:prstGeom>
          </p:spPr>
        </p:pic>
        <p:pic>
          <p:nvPicPr>
            <p:cNvPr id="7" name="Picture 6" descr="Снимок экрана 2015-12-15 в 10.02.18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3"/>
            <a:stretch/>
          </p:blipFill>
          <p:spPr>
            <a:xfrm>
              <a:off x="6300192" y="1599642"/>
              <a:ext cx="2052228" cy="2052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016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17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2.3 МАКЕТЫ ДЛЯ ОФОРМЛЕНИЯ ИНТЕРЬРА И ОКОН ПОДАЧИ ДОКУМЕНТОВ 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3"/>
              </a:rPr>
              <a:t>ССЫЛКА НА РАЗДЕЛ</a:t>
            </a:r>
            <a:endParaRPr lang="ru-RU" sz="1000" b="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0" y="4119922"/>
            <a:ext cx="9144000" cy="1023578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МАТЕРИАЛЫ ДАННОГО РАЗДЕЛА НЕОБХОДИМО ПРИМЕНЯТЬ В МЕСТАХ ОКАЗАНИЯ УСЛУГ. ПРИМЕР ИСПОЛЬЗОВАНИЯ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: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ПОЧТОВОЕ ОТДЕЛЕНИЕ – НАКЛЕЙКА С ИНФОРМАЦИЕЙ О ТОМ, ЧТО В ДАННОМ ОТДЕЛЕНИИ МОЖЕНО ЗАРЕГИСТРИРОВАТЬСЯ НА ГОСУСЛУГАХ. ОТДЕЛЕНИЕ ФМС – НАКЛЕЙКА С ИНФОРМАЦИЕЙ О ТОМ, ЧТО ЗЯВЛЕНИЕ НА ПАСПОРТ МОЖНО ПОДАТЬ НА ПОРТАЛЕ ГОСУСЛУГ.</a:t>
            </a:r>
          </a:p>
          <a:p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ДЛЯ ПРОИЗВОДСТВА ПОСТЕРОВ ПО ДРУГИМ УСЛУГАМ НЕОБХОДИМО ИСПОЛЬЗОВАТЬ ГОТОВЫЕ ШАБЛОНЫ ИЗ РАЗДЕЛА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“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РУКОВОДСТВО ПО ИСПОЛЬЗОВАНИЮ БРЕНДА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”</a:t>
            </a:r>
            <a:endParaRPr lang="ru-RU" sz="7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99692" y="1455626"/>
            <a:ext cx="5188862" cy="2705391"/>
            <a:chOff x="1799692" y="1455626"/>
            <a:chExt cx="5188862" cy="2705391"/>
          </a:xfrm>
        </p:grpSpPr>
        <p:pic>
          <p:nvPicPr>
            <p:cNvPr id="6" name="Picture 5" descr="Снимок экрана 2015-12-14 в 19.52.3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692" y="1455626"/>
              <a:ext cx="2844316" cy="2705391"/>
            </a:xfrm>
            <a:prstGeom prst="rect">
              <a:avLst/>
            </a:prstGeom>
          </p:spPr>
        </p:pic>
        <p:pic>
          <p:nvPicPr>
            <p:cNvPr id="8" name="Picture 7" descr="Снимок экрана 2015-12-14 в 19.53.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7964" y="1959682"/>
              <a:ext cx="2740590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451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18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2.4 ВИДЕО-РОЛИКИ ДЛЯ ДЛЯ РАЗМЕЩЕНИЯ НА ИНФОРМАЦИОННЫХ ПАНЕЛЯХ 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3"/>
              </a:rPr>
              <a:t>ССЫЛКА НА РАЗДЕЛ</a:t>
            </a:r>
            <a:endParaRPr lang="ru-RU" sz="1000" b="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0" y="4119922"/>
            <a:ext cx="9144000" cy="1023578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ИНФОРМАЦИОННЫЕ ВИДЕО-РОЛИКИ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ХАРАКТЕРИЗУЮТСЯ БОЛЕЕ ПРОДОЛЖИТЕЛЬНЫМ ХРОНОМЕТРАЖЕМ (БОЛЕЕ 1 МИНУТЫ), А ТАКЖЕ БОЛЕЕ Г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ЛУБОКОЙ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ДЕТАЛИЗАЦИЕЙ ИНФОРМАЦИИ О ПРОДУКТЕ ИЛИ УСЛУГЕ. ТАКИЕ РОЛИКИ С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ОДИНИКОВЫМ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УСПЕХОМ МОЖНО РАЗМЕСТИТЬ, КАК В МЕСТАХ ОКАЗАНИЯ УСЛУГ, ТАК И У СЕБЯ НА ПОРТАЛЕ ИЛИ В СОЦИАЛЬНОЙ СЕТИ, ГДЕ ВРЕМЯ КОНТАКТА И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ИНТЕРЕС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К НЕМУ БУДЕТ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МАКСИМАЛЬНЫМ.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1419622"/>
            <a:ext cx="9144000" cy="2340260"/>
            <a:chOff x="0" y="1275606"/>
            <a:chExt cx="9144000" cy="2340260"/>
          </a:xfrm>
        </p:grpSpPr>
        <p:sp>
          <p:nvSpPr>
            <p:cNvPr id="14" name="Rectangle 13"/>
            <p:cNvSpPr/>
            <p:nvPr/>
          </p:nvSpPr>
          <p:spPr>
            <a:xfrm>
              <a:off x="0" y="1275606"/>
              <a:ext cx="9144000" cy="23402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Снимок экрана 2015-12-14 в 19.25.59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58"/>
            <a:stretch/>
          </p:blipFill>
          <p:spPr>
            <a:xfrm>
              <a:off x="1331640" y="1311610"/>
              <a:ext cx="6446816" cy="2264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35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19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2.5 ТЕКСТОВЫЕ СКРИПТЫ ДЛЯ КОЛЛ-ЦЕНТРОВ И СЛУЖБ АВТОМАТИЧЕСКОГО ИНФОРМИРОВАНИЯ ПО ТЕЛЕФОНУ 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1943708" y="2283718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rgbClr val="FF0000"/>
                </a:solidFill>
                <a:latin typeface="Helvetica Light"/>
                <a:cs typeface="Helvetica Light"/>
              </a:rPr>
              <a:t>РАЗДЕЛ НАХОДИТСЯ В РАЗРАБОТКЕ</a:t>
            </a:r>
            <a:endParaRPr lang="ru-RU" sz="1000" b="0" dirty="0">
              <a:solidFill>
                <a:srgbClr val="FF0000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6097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2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СОДЕРЖАНИЕ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ССЫЛКА НА РАЗДЕЛ</a:t>
            </a:r>
            <a:endParaRPr lang="ru-RU" sz="1000" b="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0" y="4119922"/>
            <a:ext cx="9144000" cy="1023578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ОБЛАСТЬ ПРИМЕНЕНИЯ</a:t>
            </a:r>
            <a:endParaRPr lang="ru-RU" sz="8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14" name="Название 1"/>
          <p:cNvSpPr txBox="1">
            <a:spLocks/>
          </p:cNvSpPr>
          <p:nvPr/>
        </p:nvSpPr>
        <p:spPr>
          <a:xfrm>
            <a:off x="1525245" y="1023578"/>
            <a:ext cx="5999083" cy="396044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buSzPct val="100000"/>
              <a:buAutoNum type="arabicPeriod"/>
            </a:pP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МАТЕРИАЛЫ ДЛЯ ОФИЦИАЛЬНЫХ САЙТОВ В СЕТИ ИНТЕРНЕТ</a:t>
            </a:r>
          </a:p>
          <a:p>
            <a:pPr>
              <a:buSzPct val="100000"/>
            </a:pPr>
            <a:endParaRPr lang="ru-RU" sz="900" dirty="0" smtClean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pPr>
              <a:lnSpc>
                <a:spcPct val="100000"/>
              </a:lnSpc>
              <a:buSzPct val="100000"/>
            </a:pPr>
            <a:r>
              <a:rPr lang="ru-RU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1.1 БАННЕРЫ-ССЫЛКИ НА ЕПГУ</a:t>
            </a:r>
          </a:p>
          <a:p>
            <a:pPr>
              <a:lnSpc>
                <a:spcPct val="100000"/>
              </a:lnSpc>
              <a:buSzPct val="100000"/>
            </a:pPr>
            <a:r>
              <a:rPr lang="ru-RU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1.2 ТЕКСТОВЫЕ ОПИСАНИЯ ГОСУСЛУГ</a:t>
            </a:r>
          </a:p>
          <a:p>
            <a:pPr>
              <a:lnSpc>
                <a:spcPct val="100000"/>
              </a:lnSpc>
              <a:buSzPct val="100000"/>
            </a:pPr>
            <a:r>
              <a:rPr lang="ru-RU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1.3 ВИДЖЕТЫ ОТДЕЛЬНЫХ УСЛУГ И ТЕХНИЧЕСКИЕ РЕКОМЕНДАЦИИ ПО ИХ ИСПОЛЬЗОВАНИЮ</a:t>
            </a:r>
          </a:p>
          <a:p>
            <a:pPr>
              <a:lnSpc>
                <a:spcPct val="100000"/>
              </a:lnSpc>
              <a:buSzPct val="100000"/>
            </a:pPr>
            <a:r>
              <a:rPr lang="ru-RU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1.4 ИНФОГРАФИКА ПО ГОСУСЛУГАМ</a:t>
            </a:r>
          </a:p>
          <a:p>
            <a:pPr>
              <a:lnSpc>
                <a:spcPct val="100000"/>
              </a:lnSpc>
              <a:buSzPct val="100000"/>
            </a:pPr>
            <a:r>
              <a:rPr lang="ru-RU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1.5 ВИДЕО-РОЛИКИ ДЛЯ СЕТИ ИНТЕРНЕТ (ИНФОРМАЦИОННЫЕ И ПРЕРОЛЛЫ)</a:t>
            </a:r>
          </a:p>
          <a:p>
            <a:pPr>
              <a:buSzPct val="100000"/>
            </a:pPr>
            <a:endParaRPr lang="ru-RU" sz="10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pPr>
              <a:buSzPct val="100000"/>
            </a:pP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2. МАТЕРИАЛЫ ДЛЯ МЕСТ ПРИЕМА ГРАЖДАН</a:t>
            </a:r>
          </a:p>
          <a:p>
            <a:pPr>
              <a:buSzPct val="100000"/>
            </a:pPr>
            <a:endParaRPr lang="ru-RU" sz="1000" dirty="0" smtClean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pPr>
              <a:lnSpc>
                <a:spcPct val="100000"/>
              </a:lnSpc>
              <a:buSzPct val="100000"/>
            </a:pPr>
            <a:r>
              <a:rPr lang="ru-RU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2.1 ПЛАКАТЫ И ПОСТЕРЫ</a:t>
            </a:r>
          </a:p>
          <a:p>
            <a:pPr>
              <a:lnSpc>
                <a:spcPct val="100000"/>
              </a:lnSpc>
              <a:buSzPct val="100000"/>
            </a:pPr>
            <a:r>
              <a:rPr lang="ru-RU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2.2 БУКЛЕТЫ И ЛИСТОВКИ ДЛЯ ПЕЧАТИ</a:t>
            </a:r>
          </a:p>
          <a:p>
            <a:pPr>
              <a:lnSpc>
                <a:spcPct val="100000"/>
              </a:lnSpc>
              <a:buSzPct val="100000"/>
            </a:pPr>
            <a:r>
              <a:rPr lang="ru-RU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2.3 МАКЕТЫ ДЛЯ ОФОРМЛЕНИЯ ИНТЕРЬЕРА И ОКОН ПОДАЧИ ДОКУМЕНТОВ</a:t>
            </a:r>
          </a:p>
          <a:p>
            <a:pPr>
              <a:lnSpc>
                <a:spcPct val="100000"/>
              </a:lnSpc>
              <a:buSzPct val="100000"/>
            </a:pPr>
            <a:r>
              <a:rPr lang="ru-RU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2.4 ВИДЕО-РОЛИКИ ДЛЯ РАЗМЕЩЕНИЯ НА ИНФОРМАЦИОННЫХ ПАНЕЛЯХ</a:t>
            </a:r>
          </a:p>
          <a:p>
            <a:pPr>
              <a:lnSpc>
                <a:spcPct val="100000"/>
              </a:lnSpc>
              <a:buSzPct val="100000"/>
            </a:pPr>
            <a:r>
              <a:rPr lang="ru-RU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2.5 ТЕКСТОВЫЕ СКРИПТЫ ДЛЯ КОЛЛ-ЦЕНТРОВ И СЛУЖБ АВТОМАТИЧЕСКОГО ИНФОРМИРОВАНИЯ ПО ТЕЛЕФОНУ</a:t>
            </a:r>
          </a:p>
          <a:p>
            <a:pPr>
              <a:buSzPct val="100000"/>
            </a:pPr>
            <a:endParaRPr lang="ru-RU" sz="10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pPr>
              <a:buSzPct val="100000"/>
            </a:pP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3. КОНТЕНТ МАТЕРИАЛЫ</a:t>
            </a:r>
          </a:p>
          <a:p>
            <a:pPr>
              <a:buSzPct val="100000"/>
            </a:pPr>
            <a:endParaRPr lang="ru-RU" sz="1000" dirty="0" smtClean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pPr>
              <a:lnSpc>
                <a:spcPct val="100000"/>
              </a:lnSpc>
              <a:buSzPct val="100000"/>
            </a:pPr>
            <a:r>
              <a:rPr lang="ru-RU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3.1 НОВОСТИ И ГРАФИЧЕСКИЕ МАТЕРИАЛЫ ДЛЯ САЙТОВ В СЕТИ ИНТЕРНЕТ</a:t>
            </a:r>
          </a:p>
          <a:p>
            <a:pPr>
              <a:lnSpc>
                <a:spcPct val="100000"/>
              </a:lnSpc>
              <a:buSzPct val="100000"/>
            </a:pPr>
            <a:r>
              <a:rPr lang="ru-RU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3.2 НОВОСТИ И МАТЕРИАЛЫ ДЛЯ ОФИЦИАЛЬНЫХ АККАНУТОВ В СОЦИАЛЬНЫХ СЕТЯХ</a:t>
            </a:r>
          </a:p>
          <a:p>
            <a:pPr>
              <a:lnSpc>
                <a:spcPct val="100000"/>
              </a:lnSpc>
              <a:buSzPct val="100000"/>
            </a:pPr>
            <a:r>
              <a:rPr lang="ru-RU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3.3 СТАТЬИ ПО ГОСУСЛУГАМ</a:t>
            </a:r>
          </a:p>
          <a:p>
            <a:pPr>
              <a:buSzPct val="100000"/>
            </a:pPr>
            <a:endParaRPr lang="ru-RU" sz="100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pPr>
              <a:buSzPct val="100000"/>
            </a:pP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4. РУКОВОДСТВА И СПРАВОЧНИКИ</a:t>
            </a:r>
          </a:p>
          <a:p>
            <a:pPr>
              <a:buSzPct val="100000"/>
            </a:pPr>
            <a:endParaRPr lang="ru-RU" sz="1000" b="0" dirty="0" smtClean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pPr>
              <a:lnSpc>
                <a:spcPct val="100000"/>
              </a:lnSpc>
              <a:buSzPct val="100000"/>
            </a:pPr>
            <a:r>
              <a:rPr lang="ru-RU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4.1 РУКОВОДСТВО ПО ИСПОЛЬЗОВАНИЮ БРЕНДА</a:t>
            </a:r>
          </a:p>
          <a:p>
            <a:pPr>
              <a:lnSpc>
                <a:spcPct val="100000"/>
              </a:lnSpc>
              <a:buSzPct val="100000"/>
            </a:pPr>
            <a:r>
              <a:rPr lang="ru-RU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4.2 РУКОВОДОСТВО ПО СОЗДАНИЮ ОПИСАНИЙ ГОСУСЛУГ</a:t>
            </a:r>
          </a:p>
          <a:p>
            <a:pPr>
              <a:lnSpc>
                <a:spcPct val="100000"/>
              </a:lnSpc>
              <a:buSzPct val="100000"/>
            </a:pPr>
            <a:r>
              <a:rPr lang="ru-RU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4.3 РУКОВОДСТВО ПО СОЗДАНИЮ НОВОСТНЫХ МАТЕРИАЛОВ</a:t>
            </a:r>
          </a:p>
          <a:p>
            <a:pPr>
              <a:lnSpc>
                <a:spcPct val="100000"/>
              </a:lnSpc>
              <a:buSzPct val="100000"/>
            </a:pPr>
            <a:r>
              <a:rPr lang="ru-RU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4.4 РУКОВОДСТВО ПО СОЗДАНИЮ СТАТЕЙ</a:t>
            </a:r>
          </a:p>
          <a:p>
            <a:pPr>
              <a:lnSpc>
                <a:spcPct val="100000"/>
              </a:lnSpc>
              <a:buSzPct val="100000"/>
            </a:pPr>
            <a:r>
              <a:rPr lang="ru-RU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4.5 РУКОВОДСТВО ПО СОЗДАНИЮ ЭЛЕКТРОННЫХ ПИСЕМ</a:t>
            </a:r>
          </a:p>
          <a:p>
            <a:pPr>
              <a:lnSpc>
                <a:spcPct val="100000"/>
              </a:lnSpc>
              <a:buSzPct val="100000"/>
            </a:pPr>
            <a:r>
              <a:rPr lang="ru-RU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4.6 РУКОВОДСТВО ПО СОЗДАНИЮ </a:t>
            </a:r>
            <a:r>
              <a:rPr lang="en-US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SMS-</a:t>
            </a:r>
            <a:r>
              <a:rPr lang="ru-RU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РЫССЫЛОК</a:t>
            </a:r>
          </a:p>
          <a:p>
            <a:pPr>
              <a:lnSpc>
                <a:spcPct val="100000"/>
              </a:lnSpc>
              <a:buSzPct val="100000"/>
            </a:pPr>
            <a:r>
              <a:rPr lang="en-US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4</a:t>
            </a:r>
            <a:r>
              <a:rPr lang="ru-RU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.7 РУКОВОДСТВО ПО КОММУНИКАЦИИ ЧЕРЕЗ </a:t>
            </a:r>
            <a:r>
              <a:rPr lang="en-US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CALL</a:t>
            </a:r>
            <a:r>
              <a:rPr lang="ru-RU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-ЦЕНТРЫ</a:t>
            </a:r>
          </a:p>
          <a:p>
            <a:pPr>
              <a:lnSpc>
                <a:spcPct val="100000"/>
              </a:lnSpc>
              <a:buSzPct val="100000"/>
            </a:pPr>
            <a:r>
              <a:rPr lang="ru-RU" sz="9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4.8 РУКОВОВДСТВО ПО ОРГАНИЗАЦИИ ИНТЕРВЬЮ И ПРЕДОСТАВЛЕНИЮ КОММЕНТАРИЕВ СМИ</a:t>
            </a:r>
          </a:p>
          <a:p>
            <a:endParaRPr lang="ru-RU" sz="1000" b="0" dirty="0" smtClean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r>
              <a:rPr lang="ru-RU" sz="10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 </a:t>
            </a:r>
            <a:endParaRPr lang="ru-RU" sz="10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2994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20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4659982"/>
            <a:ext cx="1128783" cy="277793"/>
          </a:xfrm>
          <a:prstGeom prst="rect">
            <a:avLst/>
          </a:prstGeom>
        </p:spPr>
      </p:pic>
      <p:sp>
        <p:nvSpPr>
          <p:cNvPr id="6" name="Текст 10"/>
          <p:cNvSpPr>
            <a:spLocks noGrp="1"/>
          </p:cNvSpPr>
          <p:nvPr>
            <p:ph type="body" sz="quarter" idx="12"/>
          </p:nvPr>
        </p:nvSpPr>
        <p:spPr>
          <a:xfrm>
            <a:off x="1835696" y="1491630"/>
            <a:ext cx="7308304" cy="1836204"/>
          </a:xfrm>
          <a:noFill/>
        </p:spPr>
        <p:txBody>
          <a:bodyPr/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КОНТЕНТ МАТЕРИАЛЫ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5596" y="1635646"/>
            <a:ext cx="8857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>
                <a:solidFill>
                  <a:srgbClr val="6C6C6C"/>
                </a:solidFill>
              </a:rPr>
              <a:t>3.</a:t>
            </a:r>
            <a:endParaRPr lang="ru-RU" sz="7200" dirty="0">
              <a:solidFill>
                <a:srgbClr val="6C6C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75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21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3.1 НОВОСТИ И ГРАФИЧЕСКИЕ МАТЕРИАЛЫ ДЛЯ САЙТОВ В СЕТИ ИНТЕРНЕТ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3"/>
              </a:rPr>
              <a:t>ССЫЛКА НА РАЗДЕЛ</a:t>
            </a:r>
            <a:endParaRPr lang="ru-RU" sz="1000" b="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0" y="4119922"/>
            <a:ext cx="9144000" cy="1023578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РАЗДЕЛ СОЖЕРЖИТ НОВОСТИ И БАННЕРЫ  ПУБЛИКУЕМЫЕ НА ЕПГУ. ВАЖНО ПОНИМАТЬ, ЧТО НОВОСТИ ИМЕЮТ СРОК АКТУАЛЬНОСТИ. В СВЯЗИ С ЭТИМ, ПЕРЕПУБЛИКАЦИЯ ИХ РЕКОМЕНДУЕТСЯ В ТЕЧЕНИЕ 2-3 ДНЕЙ С МОМЕНТА ИХ ПОЯВЛЕНИЯ В РЕПОЗИТОРИИ. </a:t>
            </a:r>
          </a:p>
          <a:p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ДЛЯ НАПИСАНИЯ СОБСТВЕННЫХ НОВОСТЕЙ НЕОБХОДИМО ОЗНАКОМИТЬСЯ С ИНСТРУКЦИЕЙ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“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РУКОВОДСТВО ПО СОЗДАНИЮ НОВОСТНЫХ МАТЕРИАЛОВ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”</a:t>
            </a:r>
            <a:endParaRPr lang="ru-RU" sz="7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pic>
        <p:nvPicPr>
          <p:cNvPr id="6" name="Picture 5" descr="Снимок экрана 2015-12-15 в 11.00.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83618"/>
            <a:ext cx="6516724" cy="259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2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419622"/>
            <a:ext cx="9144000" cy="2556284"/>
          </a:xfrm>
          <a:prstGeom prst="rect">
            <a:avLst/>
          </a:prstGeom>
          <a:solidFill>
            <a:srgbClr val="A4AC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600" b="1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22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3.2 НОВОСТИ И ГРАФИЧЕСКИЕ МАТЕРИАЛЫ ДЛЯ ОФИЦИАЛЬНЫХ АККАУНТОВ В СОЦИАЛЬНЫХ СЕТЯХ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3"/>
              </a:rPr>
              <a:t>ССЫЛКА НА РАЗДЕЛ</a:t>
            </a:r>
            <a:endParaRPr lang="ru-RU" sz="1000" b="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0" y="4119922"/>
            <a:ext cx="9144000" cy="1023578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ДАННЫЙ РАЗДЕЛ ПРЕДНАЗНАЧЕН ДЛЯ АККУМУЛЯЦИИ МАТЕРИАЛОВ, ИСПОЛЬЗУЕМЫХ ПРИ ПУБЛИКАЦИИ В ОФИЦИАЛЬНЫХ ГРУППАХ В СОЦИАЛЬНЫХ СЕТЯХ</a:t>
            </a:r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:</a:t>
            </a:r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  ВКОНТАКТЕ, </a:t>
            </a:r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FACEBOOK</a:t>
            </a:r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, </a:t>
            </a:r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TWITTER</a:t>
            </a:r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,</a:t>
            </a:r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 LIVEJOURNAL</a:t>
            </a:r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. СОЦИАЛЬНЫЕ СЕТИ ДАВНО СТАЛИ ПОСРЕДНИКОМ В КОММУНИКАЦИЯХ МЕЖДУ ПОЛЬЗОВАТЕЛЕМ И БРЕНДОМ. РЕКОМЕНДУЕМ ПУБЛИКОВАТЬ МАТЕРИАЛЫ В СОЦИАЛЬНЫХ НЕ РЕЖЕ 2Х РАЗ В НЕДЕЛЮ, ПОДДЕРЖИВАЯ ГРУППУ ВСЕГДА В АКТУАЛЬНОМ СОСТОЯНИИ. ЭТО ПОЗВОЛИТ ВАМ НАРАСТИТЬ АУДИТОРИЮ ГРУППЫ И СОЗДАТЬ ПО СУТИ БЕСПЛАТНЫЙ КАНАЛ КОММУНИКАЦИЙ.</a:t>
            </a:r>
          </a:p>
          <a:p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ТЕМАТИКИ ПОСТОВ МОГУТ БЫТЬ РАЗЛИЧНЫМИ</a:t>
            </a:r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: </a:t>
            </a:r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НОВОСТИ-АНОНСЫ, СТАТИСТИКА, ОПРОСЫ, ВИКТОРИНЫ И Т.Д.</a:t>
            </a:r>
          </a:p>
          <a:p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ИСПОЛЬЗУЕТЕ ЕДИНЫЙ ФОРМАТ ГРАФИКИ. ВЫПОЛЕННЫЙ СОГЛАСНО РЕКОМЕНДАЦИЯМ ПО ИСПОЛЬЗОВАНИЮ БРЕНДА – ЭТО ПОЗВОЛИТ ВАМ ВЫДЕЛИТЬСЯ В ОБЩЕМ ПОТОКЕ НОВОСТЕЙ, А В БУДУЩЕМ, ПО МЕРЕ ПРИВЫКАНИЯ ПОЛЬЗОВАТЕЛЯ К ЭЛЕМЕНТАМ БРЕНДА, БУДЕТ ВЫДЕЛЯТЬ ВАЩИ  ПОСТЫ В ОБЩЕМ ПОТОКЕ КОНТЕНТА.</a:t>
            </a:r>
          </a:p>
          <a:p>
            <a:endParaRPr lang="ru-RU" sz="3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pic>
        <p:nvPicPr>
          <p:cNvPr id="3" name="Picture 2" descr="Снимок экрана 2015-12-14 в 20.29.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4" y="1419622"/>
            <a:ext cx="5496778" cy="25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9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23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3.3 СТАТЬИ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3"/>
              </a:rPr>
              <a:t>ССЫЛКА НА РАЗДЕЛ</a:t>
            </a:r>
            <a:endParaRPr lang="ru-RU" sz="1000" b="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2156" y="4119922"/>
            <a:ext cx="9144000" cy="1023578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В ДАННОМ РАЗДЕЛЕ РАСПОЛАГАЮТСЯ СТАТЬИ, ПРЕДНАЗНАЧЕННЫЕ ДЛЯ ПОПУЛЯРИЗАЦИИ ГОСУСЛУГ В ЭЛЕКТРОННОЙ ФОРМЕ, А ТАКЖЕ РАЗЪЯСНЯЮЩИЕ ИХ ПРЕИМУЩЕСТВА. </a:t>
            </a: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PR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 </a:t>
            </a: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-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МОЩНЫЙ ИНСТРУМЕНТ ФОРМИРОВАНИЯ ПРАВИЛЬНОГО ИМИДЖА БРЕНДА. К ПОСЕВУ СТАТЕЙ НЕОБХОДИМО ПОДХОДИТЬ ОСМЫСЛЕННО, ЧЕТКО ПОНИМАЯ КАКИЕ ПРОДУКТЫ НАИБОЛЕЕ РЕЛЕВАНТЫ ТЕМ ИЛИ ИНЫМ ПЛОЩАДКАМ</a:t>
            </a: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(АУДИТОРИИ). ТАК, НАПРИМЕР, УСЛУГИ ИЗ АВТОМОБИЛЬНОЙ ТЕМАТИКИ РЕКОМЕНДУЕТСЯ ПРОДВИГАТЬ НА АВТОПОРТАЛАХ ИЛИ СООТВЕТСВУЮЩИХ ТЕМАТИЧЕСКИХ РАЗДЕЛАХ. А, СКАЖЕМ, ЗАПИСЬ В ДЕТСКИЙ САД – НА РЕСУРСАХ С ВЫСОКОЙ КОНЦЕНТРАЦИЕЙ ЖЕНЩИНСКОЙ АУДИТОРИИ С СООТВЕТСВУЮЩИМИ ИНТЕРЕСАМИ. НЕ СТОИТ ЗАБЫВАТЬ О СОЦИАЛЬНЫХ СЕТЯХ, ПО ДАННЫМ ИССЛЕДОВАНИЙ СОЦИАЛЬНЫЕ СЕТИ ЯВЛЯЮТСЯ ОСНОВНЫМ И САМЫМ ПОТРЕБЛЯЕМЫМ КАНАЛОМ КОММУНИКАЦИЙ В ИНТЕРНЕТЕ.</a:t>
            </a:r>
          </a:p>
          <a:p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ДЛЯ НАПИСАНИЯ СОБСТВЕННЫХ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СТАТЕЙ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НЕОБХОДИМО ОЗНАКОМИТЬСЯ С ИНСТРУКЦИЕЙ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“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РУКОВОДСТВО ПО СОЗДАНИЮ СТАТЕЙ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”</a:t>
            </a:r>
            <a:endParaRPr lang="ru-RU" sz="9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endParaRPr lang="ru-RU" sz="4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69093" y="1347614"/>
            <a:ext cx="6679271" cy="2559354"/>
            <a:chOff x="16964" y="1419622"/>
            <a:chExt cx="6976748" cy="2673341"/>
          </a:xfrm>
        </p:grpSpPr>
        <p:pic>
          <p:nvPicPr>
            <p:cNvPr id="3" name="Picture 2" descr="Снимок экрана 2015-12-14 в 20.15.4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353" y="1494837"/>
              <a:ext cx="3240359" cy="2598126"/>
            </a:xfrm>
            <a:prstGeom prst="rect">
              <a:avLst/>
            </a:prstGeom>
          </p:spPr>
        </p:pic>
        <p:pic>
          <p:nvPicPr>
            <p:cNvPr id="6" name="Picture 5" descr="Снимок экрана 2015-12-14 в 20.15.2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64" y="1419622"/>
              <a:ext cx="3960440" cy="2649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763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24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932" y="215137"/>
            <a:ext cx="1128783" cy="277793"/>
          </a:xfrm>
          <a:prstGeom prst="rect">
            <a:avLst/>
          </a:prstGeom>
        </p:spPr>
      </p:pic>
      <p:sp>
        <p:nvSpPr>
          <p:cNvPr id="6" name="Текст 10"/>
          <p:cNvSpPr>
            <a:spLocks noGrp="1"/>
          </p:cNvSpPr>
          <p:nvPr>
            <p:ph type="body" sz="quarter" idx="12"/>
          </p:nvPr>
        </p:nvSpPr>
        <p:spPr>
          <a:xfrm>
            <a:off x="1835696" y="1491630"/>
            <a:ext cx="7308304" cy="1836204"/>
          </a:xfrm>
          <a:noFill/>
        </p:spPr>
        <p:txBody>
          <a:bodyPr/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РУКОВОДСТВА И СПРАВОЧНИКИ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5596" y="1635646"/>
            <a:ext cx="8857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>
                <a:solidFill>
                  <a:srgbClr val="6C6C6C"/>
                </a:solidFill>
              </a:rPr>
              <a:t>4</a:t>
            </a:r>
            <a:r>
              <a:rPr lang="ru-RU" sz="7200" dirty="0" smtClean="0">
                <a:solidFill>
                  <a:srgbClr val="6C6C6C"/>
                </a:solidFill>
              </a:rPr>
              <a:t>.</a:t>
            </a:r>
            <a:endParaRPr lang="ru-RU" sz="7200" dirty="0">
              <a:solidFill>
                <a:srgbClr val="6C6C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07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25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4</a:t>
            </a:r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.1 РУКОВОДСТВО ПО ИСПОЛЬЗОВАНИЮ БРЕНДА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3"/>
              </a:rPr>
              <a:t>ССЫЛКА НА РАЗДЕЛ</a:t>
            </a:r>
            <a:endParaRPr lang="ru-RU" sz="1000" b="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0" y="4119922"/>
            <a:ext cx="9144000" cy="1023578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РУКОВОДСТВО ПО ИСПОЛЬЗОВАНИЮ БРЕНДА (БРЕНДБУК) – НАСТОЛЬНАЯ КНИГА МАРКЕТОЛОГА. РУКОВОДСТВО СОДЕРЖИТ В СЕБЕ ОСНОВНЫЕ ПОЛОЖЕНИЯ ПО РАЗВТИЮ БРЕНДА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: 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ЕГО ИДЕАЛОГИЮ, МИССИЮ И ЦЕЛЬ. КРОМЕ ТОГО, РУКОВОДСТВО СОДЕРЖИТЬ СВОД ПРАВИЛ ПО ИСПОЛЬЗОВАНИЮ БРЕНДА В РАЗЛИЧНЫХ КАНАЛАХ КОММУНИКАЦИЙ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: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ОТ ВИЗИТКИ ДО РЕКЛАМНОГО ВИДЕО. </a:t>
            </a:r>
          </a:p>
          <a:p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В СООТВЕТСВУЮЩЕМ РАЗДЕЛЕ ВЫ НАЙДЕТЕ НЕОБХОДИМЫЕ ПРАВИЛА, РЕКОМЕНДАЦИИ И ШАБЛОНЫ ДЛЯ СОЗДАНИЯ УСПЕШНОЙ КОММУНИКАЦИИ. ЭТО ПРОЩЕ, ЧЕМ КАЖЕТСЯ.</a:t>
            </a:r>
            <a:endParaRPr lang="ru-RU" sz="7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8840" y="1588685"/>
            <a:ext cx="9095160" cy="2099189"/>
            <a:chOff x="133214" y="1383618"/>
            <a:chExt cx="8334722" cy="1923678"/>
          </a:xfrm>
        </p:grpSpPr>
        <p:pic>
          <p:nvPicPr>
            <p:cNvPr id="8" name="Picture 7" descr="Снимок экрана 2015-12-14 в 21.23.5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7964" y="1383618"/>
              <a:ext cx="2627784" cy="1467311"/>
            </a:xfrm>
            <a:prstGeom prst="rect">
              <a:avLst/>
            </a:prstGeom>
          </p:spPr>
        </p:pic>
        <p:pic>
          <p:nvPicPr>
            <p:cNvPr id="7" name="Picture 6" descr="Снимок экрана 2015-12-14 в 21.23.39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2499742"/>
              <a:ext cx="1460519" cy="741670"/>
            </a:xfrm>
            <a:prstGeom prst="rect">
              <a:avLst/>
            </a:prstGeom>
          </p:spPr>
        </p:pic>
        <p:pic>
          <p:nvPicPr>
            <p:cNvPr id="3" name="Picture 2" descr="Снимок экрана 2015-12-14 в 21.23.05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4" y="1527634"/>
              <a:ext cx="2812146" cy="864096"/>
            </a:xfrm>
            <a:prstGeom prst="rect">
              <a:avLst/>
            </a:prstGeom>
          </p:spPr>
        </p:pic>
        <p:pic>
          <p:nvPicPr>
            <p:cNvPr id="6" name="Picture 5" descr="Снимок экрана 2015-12-14 в 21.23.1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2139702"/>
              <a:ext cx="1206414" cy="620080"/>
            </a:xfrm>
            <a:prstGeom prst="rect">
              <a:avLst/>
            </a:prstGeom>
          </p:spPr>
        </p:pic>
        <p:pic>
          <p:nvPicPr>
            <p:cNvPr id="9" name="Picture 8" descr="Снимок экрана 2015-12-14 в 21.24.57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90"/>
            <a:stretch/>
          </p:blipFill>
          <p:spPr>
            <a:xfrm>
              <a:off x="2735796" y="1779662"/>
              <a:ext cx="1533090" cy="1203598"/>
            </a:xfrm>
            <a:prstGeom prst="rect">
              <a:avLst/>
            </a:prstGeom>
          </p:spPr>
        </p:pic>
        <p:pic>
          <p:nvPicPr>
            <p:cNvPr id="14" name="Picture 13" descr="Снимок экрана 2015-12-14 в 21.25.19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080" y="2139702"/>
              <a:ext cx="3175856" cy="11675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592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26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4.1.1 ШАБЛОНЫ ДЛЯ ПРОИЗВОДСТВА РЕКЛАМНЫХ МАТЕРИАЛОВ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ССЫЛКА НА РАЗДЕЛ</a:t>
            </a:r>
            <a:endParaRPr lang="ru-RU" sz="1000" b="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0" y="4119922"/>
            <a:ext cx="9144000" cy="1023578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В ДАННОМ РАЗДЕЛЕ ПРЕДСТАВЛЕНЫ ШАБЛОНЫ ДЛЯ ПРОИЗВОДСТВА НАИБОЛЕЕ ПОПУЛЯРНЫХ ФОРМАТОВ НАРУЖНОЙ И ИНДОР РЕКЛАМЫ, ПРЕССЫ И ИНТЕРНЕТА. </a:t>
            </a:r>
          </a:p>
          <a:p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ВАЖНО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: 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ПРИ ПРОИЗВОДСТВЕ МАКЕТОВ ИСПОЛЬЗУЙТЕ ТОЛЬКО ТЕ ИЗОБРАЖЕНИЯ НА КОТОРЫЕ У ВАС ВЫКУПЛЕНЫ ПРАВА. УТОЧНИТЕ КАКАЯ ЛИЦЕНЗИЯ РАСПРОСТРАНГЯЕТСЯ НА ТО, ИЛИ ИНОЕ ИЗОБРАЖЕНИЕ. 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14" name="Текст 10"/>
          <p:cNvSpPr txBox="1">
            <a:spLocks/>
          </p:cNvSpPr>
          <p:nvPr/>
        </p:nvSpPr>
        <p:spPr>
          <a:xfrm>
            <a:off x="8384" y="1455626"/>
            <a:ext cx="3771528" cy="2475892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4.1.1.1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3"/>
              </a:rPr>
              <a:t>ШАБЛОН БИЛЛБОРД 6Х3</a:t>
            </a:r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4.1.1.2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4"/>
              </a:rPr>
              <a:t>СИТИБОРД 3,7Х2,7</a:t>
            </a:r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4.1.1.3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5"/>
              </a:rPr>
              <a:t>СИТИФОРМАТ 1,2Х1,8</a:t>
            </a:r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4.1.1.4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6"/>
              </a:rPr>
              <a:t>ГОРИЗОНТАЛЬНЫЕ ПОСТЕРЫ</a:t>
            </a:r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4.1.1.5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7"/>
              </a:rPr>
              <a:t>ПИЛЛАР 3Х1,4</a:t>
            </a:r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4.1.1.6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8"/>
              </a:rPr>
              <a:t>ПОСТЕР 210Х210</a:t>
            </a:r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4.1.1.7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9"/>
              </a:rPr>
              <a:t>МАКЕТ ДЛЯ ПРЕССЫ А4 ГОРИЗОНТАЛЬНЫЙ</a:t>
            </a:r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4.1.1.8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10"/>
              </a:rPr>
              <a:t>МАКЕТ ДЛЯ ПРЕССЫ А4 ВЕРТИКАЛЬНЫЙ</a:t>
            </a:r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4.1.1.9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11"/>
              </a:rPr>
              <a:t>ВЕРТИКАЛЬНЫЕ ПОСТЕРЫ</a:t>
            </a:r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4.1.1.10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12"/>
              </a:rPr>
              <a:t>ШАБЛОНЫ ВЕБ БАННЕРОВ</a:t>
            </a:r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pic>
        <p:nvPicPr>
          <p:cNvPr id="3" name="Picture 2" descr="Снимок экрана 2015-12-15 в 17.11.24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1" r="2377" b="1591"/>
          <a:stretch/>
        </p:blipFill>
        <p:spPr>
          <a:xfrm>
            <a:off x="3599892" y="1049216"/>
            <a:ext cx="5394960" cy="274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5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27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4.1.2 БАЗОВЫЕ ЭЛЕМЕНТЫ БРЕНДА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ССЫЛКА НА РАЗДЕЛ</a:t>
            </a:r>
            <a:endParaRPr lang="ru-RU" sz="1000" b="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0" y="4119922"/>
            <a:ext cx="9144000" cy="1023578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КАЖДЫЙ БРЕНД ИМЕЕТ НАБОР УНИКАЛЬНЫХ ЭЛЕМЕНТОВ – ЭТО ТО, ЧТО ЕГО ИДЕНТИФИЦИРУЕТ И ДЕЛАЕТ УНИКАЛЬНЫМ. В ДАННОМ РАЗДЕЛЕ ВЫ НАЙДЕТЕ ВСЕ НЕОБХОДИМЫЕ ЭЛЕМЕНТЫ ДЛЯ СОЗДАНИЯ СОБСТВЕННОЙ КОММУНИКАЦИИ</a:t>
            </a:r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: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ИКОНКИ, ЛОГОТИПЫ, ПАТТЕРНЫ И НЕОБХОДИМЫЕ ШРИФТЫ</a:t>
            </a:r>
            <a:endParaRPr lang="ru-RU" sz="105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15" name="Текст 10"/>
          <p:cNvSpPr txBox="1">
            <a:spLocks/>
          </p:cNvSpPr>
          <p:nvPr/>
        </p:nvSpPr>
        <p:spPr>
          <a:xfrm>
            <a:off x="152400" y="959954"/>
            <a:ext cx="5004556" cy="684076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3"/>
              </a:rPr>
              <a:t>ССЫЛКА НА РАЗДЕЛ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pic>
        <p:nvPicPr>
          <p:cNvPr id="7" name="Picture 6" descr="Снимок экрана 2015-12-15 в 17.25.5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5"/>
          <a:stretch/>
        </p:blipFill>
        <p:spPr>
          <a:xfrm>
            <a:off x="-4544" y="1599642"/>
            <a:ext cx="9144000" cy="21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0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28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4.1.3 МАКЕТЫ ДЛЯ ПЕЧАТИ И СЕТИ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ССЫЛКА НА РАЗДЕЛ</a:t>
            </a:r>
            <a:endParaRPr lang="ru-RU" sz="1000" b="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0" y="4104456"/>
            <a:ext cx="9144000" cy="1023578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СОТРУДНИКИ ЯВЛЯЮТСЯ НЕ МЕНЕЕ ВАЖНЫМИ НОСИТЕЛЯМИ БРЕНДА И ЕГО ИДЕАЛОГИИ, ЧЕМ РЕКЛАМА. В ДАННОМ РАЗДЕЛЕ ВЫ НАЙДЕТЕ  НЕОБХОДИМУЮ АТРИБУТИКУ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: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 ВИЗИТКИ, НАКЛЕЙКИ, БЕЙДЖИ, ФИРМЕННЫЕ БЛАНКИ И КОНВЕРТЫ.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15" name="Текст 10"/>
          <p:cNvSpPr txBox="1">
            <a:spLocks/>
          </p:cNvSpPr>
          <p:nvPr/>
        </p:nvSpPr>
        <p:spPr>
          <a:xfrm>
            <a:off x="8384" y="1455626"/>
            <a:ext cx="3771528" cy="2475892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4.1.3.1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3"/>
              </a:rPr>
              <a:t>БЕЙДЖИ</a:t>
            </a:r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4.1.3.2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4"/>
              </a:rPr>
              <a:t>БЛАНК</a:t>
            </a:r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4.1.3.3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5"/>
              </a:rPr>
              <a:t>ВИЗИТКА</a:t>
            </a:r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4.1.3.4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6"/>
              </a:rPr>
              <a:t>ЗАСТАВКИ</a:t>
            </a:r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4.1.3.5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7"/>
              </a:rPr>
              <a:t>ИНФОПЛАКАТ</a:t>
            </a:r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4.1.3.6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8"/>
              </a:rPr>
              <a:t>КНОПКА</a:t>
            </a:r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4.1.3.7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9"/>
              </a:rPr>
              <a:t>КОНВЕРТ</a:t>
            </a:r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4.1.3.8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10"/>
              </a:rPr>
              <a:t>НАКЛЕЙКА</a:t>
            </a:r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4.1.3.9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11"/>
              </a:rPr>
              <a:t>ПАПКА</a:t>
            </a:r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pic>
        <p:nvPicPr>
          <p:cNvPr id="3" name="Picture 2" descr="Снимок экрана 2015-12-15 в 18.07.57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915566"/>
            <a:ext cx="5076564" cy="29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3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29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4.2 РУКОВОДСТВО ПО ОПИСАНИЮ ГОСУСЛУГ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ССЫЛКА НА РАЗДЕЛ</a:t>
            </a:r>
            <a:endParaRPr lang="ru-RU" sz="1000" b="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0" y="4119922"/>
            <a:ext cx="9144000" cy="1023578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8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9" name="Текст 10"/>
          <p:cNvSpPr txBox="1">
            <a:spLocks/>
          </p:cNvSpPr>
          <p:nvPr/>
        </p:nvSpPr>
        <p:spPr>
          <a:xfrm>
            <a:off x="1943708" y="2283718"/>
            <a:ext cx="5004556" cy="684076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FF0000"/>
                </a:solidFill>
                <a:latin typeface="Helvetica Light"/>
                <a:cs typeface="Helvetica Light"/>
              </a:rPr>
              <a:t>РАЗДЕЛ НАХОДИТСЯ В РАЗРАБОТКЕ</a:t>
            </a:r>
            <a:endParaRPr lang="ru-RU" sz="1000" dirty="0">
              <a:solidFill>
                <a:srgbClr val="FF0000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8527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3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4731990"/>
            <a:ext cx="1128783" cy="277793"/>
          </a:xfrm>
          <a:prstGeom prst="rect">
            <a:avLst/>
          </a:prstGeom>
        </p:spPr>
      </p:pic>
      <p:sp>
        <p:nvSpPr>
          <p:cNvPr id="6" name="Текст 10"/>
          <p:cNvSpPr>
            <a:spLocks noGrp="1"/>
          </p:cNvSpPr>
          <p:nvPr>
            <p:ph type="body" sz="quarter" idx="12"/>
          </p:nvPr>
        </p:nvSpPr>
        <p:spPr>
          <a:xfrm>
            <a:off x="1835696" y="1491630"/>
            <a:ext cx="7308304" cy="1836204"/>
          </a:xfrm>
          <a:noFill/>
        </p:spPr>
        <p:txBody>
          <a:bodyPr/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МАТЕРИАЛЫ ДЛЯ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ОФИЦИАЛЬНЫХ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САЙТОВ В СЕТИ ИНТЕРНЕТ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5596" y="1635646"/>
            <a:ext cx="8857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>
                <a:solidFill>
                  <a:srgbClr val="6C6C6C"/>
                </a:solidFill>
              </a:rPr>
              <a:t>1.</a:t>
            </a:r>
            <a:endParaRPr lang="ru-RU" sz="7200" dirty="0">
              <a:solidFill>
                <a:srgbClr val="6C6C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4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30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4.3 РУКОВОДСТВО ПО СОЗДАНИЮ НОВОСТНЫХ МАТЕРИАЛОВ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3"/>
              </a:rPr>
              <a:t>ССЫЛКА НА РАЗДЕЛ</a:t>
            </a:r>
            <a:endParaRPr lang="ru-RU" sz="1000" b="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0" y="4119922"/>
            <a:ext cx="9144000" cy="1023578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РУКОВОДСТВО СОДЕРЖИТ СВОД ПРАВИЛ И РЕКОМЕНДАЦИЙ ДЛЯ СОЗДАНИЯ НОВОСТЕЙ, ПРЕДНАЗНАЧЕННЫХ КАК ДЛЯ ПУБЛИКАЦИИ НА ПОРТАЛЕ ГОСУСЛУГ, ТАК И НА СТОРОННИХ ПЛОЩАДКАХ;</a:t>
            </a:r>
            <a:endParaRPr lang="ru-RU" sz="8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pic>
        <p:nvPicPr>
          <p:cNvPr id="3" name="Picture 2" descr="Снимок экрана 2015-12-14 в 22.00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8" y="1527634"/>
            <a:ext cx="3454194" cy="232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9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31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4.</a:t>
            </a:r>
            <a:r>
              <a:rPr lang="en-US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4</a:t>
            </a:r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 РУКОВОДСТВО ПО СОЗДАНИЮ СТАТЕЙ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3"/>
              </a:rPr>
              <a:t>ССЫЛКА НА РАЗДЕЛ</a:t>
            </a:r>
            <a:endParaRPr lang="ru-RU" sz="1000" b="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0" y="4119922"/>
            <a:ext cx="9144000" cy="1023578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РУКОВОДСТВО СОДЕРЖИТ СВОД ПРАВИЛ И РЕКОМЕНДАЦИЙ ДЛЯ СОЗДАНИЯ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СТАТЕЙ,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ПРЕДНАЗНАЧЕННЫХ КАК ДЛЯ ПУБЛИКАЦИИ НА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ПОРТАЛАХ ГОСУСЛУГ,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ТАК И НА СТОРОННИХ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ПЛОЩАДКАХ</a:t>
            </a:r>
            <a:endParaRPr lang="ru-RU" sz="8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pic>
        <p:nvPicPr>
          <p:cNvPr id="3" name="Picture 2" descr="Снимок экрана 2015-12-14 в 22.02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63638"/>
            <a:ext cx="5508612" cy="246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32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4.</a:t>
            </a:r>
            <a:r>
              <a:rPr lang="en-US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5</a:t>
            </a:r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 РУКОВОДСТВО ПО СОЗДАНИЮ ЭЛЕКТРОННЫХ ПИСЕМ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3"/>
              </a:rPr>
              <a:t>ССЫЛКА НА РАЗДЕЛ</a:t>
            </a:r>
            <a:endParaRPr lang="ru-RU" sz="1000" b="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0" y="4119922"/>
            <a:ext cx="9144000" cy="1023578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EMAIL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РАССЫЛКИ ЯВЛЯЮТСЯ ВАЖНЫМ КАНАЛОМ КОММУНИКАЦИЙ С СУЩЕСТВУЮЩЕЙ ПОЛЬЗОВАТЕЛЬСКОЙ БАЗОЙ. С ОДНОЙ СТОРОНЫ ОНИ МОГУТ ИНФОРМИРОВАТЬ ПОЛЬЗОВАТЕЛЕЙ О КАКИХ-ЛИБО ТРАНЗАКЦИОННЫХ СОБЫТИЯХ, НАПРИМЕР, ОБНОВЛЕНИИ СТАТУСА ИЗ ВЕДОМСТВА, С ДРУГОЙ СТОРОНЫ 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EMAIL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РАССЫЛКАМИ НЕОБХОДИМО УВЕДОМЛЯТЬ О ПОЯВЛЕНИИ НОВЫХ УСЛУГ, ИЛИ ИХ ОБНОВЛЕНИИ. ТАКИМ ОБРАЗОМ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 EMAIL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-РАССЫЛКИ СТАНОВЯТСЯ ЭФФЕКТИВНЫМ ИНСТРУМЕНТОМ ДЛЯ РЕАКТИВАЦИИ ПОЛЬЗОВАТЕЛЬСКОЙ БАЗЫ, А ТАКЖЕ УВЕЛИЧЕНИЮ ЧАСТОТЫ ПОТРЕБЛЕНИЯ ГОСУСЛУГ.</a:t>
            </a:r>
          </a:p>
          <a:p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ВАЖНО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: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ЛЮБОЕ ПИСЬМО ДОЛЖНО БЫТЬ ТАРГЕТИРОВАНО И СФОРМУЛИРОВАНО ТАК, ЧТОБЫ ПРИНОСИТЬ ПОЛЬЗОВАТЕЛЯМ ПОЛЬЗУ.</a:t>
            </a:r>
            <a:endParaRPr lang="ru-RU" sz="5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95636" y="1367985"/>
            <a:ext cx="6408712" cy="2499909"/>
            <a:chOff x="1151620" y="1347614"/>
            <a:chExt cx="6408712" cy="2499909"/>
          </a:xfrm>
        </p:grpSpPr>
        <p:pic>
          <p:nvPicPr>
            <p:cNvPr id="6" name="Picture 5" descr="Снимок экрана 2015-12-14 в 21.16.3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620" y="1383618"/>
              <a:ext cx="3204356" cy="2425042"/>
            </a:xfrm>
            <a:prstGeom prst="rect">
              <a:avLst/>
            </a:prstGeom>
          </p:spPr>
        </p:pic>
        <p:pic>
          <p:nvPicPr>
            <p:cNvPr id="8" name="Picture 7" descr="Снимок экрана 2015-12-14 в 21.17.1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1347614"/>
              <a:ext cx="2772308" cy="2499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8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33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4.</a:t>
            </a:r>
            <a:r>
              <a:rPr lang="en-US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6</a:t>
            </a:r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 РУКОВОДСТВО ПО СОЗДАНИЮ СМС-РАССЫЛОК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3"/>
              </a:rPr>
              <a:t>ССЫЛКА НА РАЗДЕЛ</a:t>
            </a:r>
            <a:endParaRPr lang="ru-RU" sz="1000" b="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0" y="3888432"/>
            <a:ext cx="9144000" cy="1275606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ГОСУСЛУГИ ОТПРАВЛЯЮТ ТРАНЗАКЦИОННЫЕ, ПРЕДУПРЕЖДАЮЩИЕ И РЕКЛАМНЫЕ СМС.</a:t>
            </a:r>
          </a:p>
          <a:p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ТРАНЗАКЦИОННЫЕ СВЯЗАНЫ С ИЗМЕНЕНИЕМ СТАТУСА ОБРАЩЕНИЯ, ПОЛУЧЕНИЕМ ШТРАФОВ И ДРУГИХ СОБЫТИЙ, СВЯЗАННЫХ С КОНКРЕТНЫМ ЧЕЛОВЕКОМ НА ПОРТАЛЕ. ЗАДАЧА ТАКИХ СМС -  ВОВРЕМЯ СООБЩИТЬ ПОЛЬЗОВАТЕЛЮ, ЧТО С ЕГО СТОРОНЫ НЕОБХОДИМО КАКОЕ-ЛИБО ДЕЙСТВИЕ.</a:t>
            </a:r>
          </a:p>
          <a:p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РЕКЛАМНЫЕ – ПОМОГАЮТ УЗНАТЬ ПОЛЬЗОВАТЕЛЮ ОБ УСЛУГАХ, О КОТОРЫХ ОН ЕЩЕ НЕ ЗНАЕТ. </a:t>
            </a:r>
          </a:p>
          <a:p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ПРЕДУПРЕЖДАЮЩИЕ – ОТПРАВЛЯЮТСЯ НАКАНУНЕ ТЕХНИЧЕСКИХ РАБОТ, О НАСТУПЛЕНИИ СРОКА УПЛАТЫ НАЛОГА ИЛИ СДАЧИ ДЕКЛАРАЦИИ. ЗАДАЧА – ПОМОЧБ ПОЛЬЗОВАТЕЛЮ НЕ ПРОПУСТИТЬ ВАЖНЫЕ ДАТЫ И СРОКИ. </a:t>
            </a:r>
          </a:p>
          <a:p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pic>
        <p:nvPicPr>
          <p:cNvPr id="3" name="Picture 2" descr="Снимок экрана 2015-12-14 в 21.06.5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09" y="1923678"/>
            <a:ext cx="6422047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7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34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4.</a:t>
            </a:r>
            <a:r>
              <a:rPr lang="en-US" sz="1800" b="0" dirty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7</a:t>
            </a:r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 РУКОВОДСТВО ПО КОММУНИКАЦИИ ЧЕРЕЗ </a:t>
            </a:r>
            <a:r>
              <a:rPr lang="en-US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CALL-</a:t>
            </a:r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ЦЕНТРЫ 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ССЫЛКА НА РАЗДЕЛ</a:t>
            </a:r>
            <a:endParaRPr lang="ru-RU" sz="1000" b="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0" y="4119922"/>
            <a:ext cx="9144000" cy="1023578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ДАННЫЕ РАЗДЕЛ СОДЕРЖИТ </a:t>
            </a:r>
            <a:endParaRPr lang="ru-RU" sz="8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9" name="Текст 10"/>
          <p:cNvSpPr txBox="1">
            <a:spLocks/>
          </p:cNvSpPr>
          <p:nvPr/>
        </p:nvSpPr>
        <p:spPr>
          <a:xfrm>
            <a:off x="1943708" y="2283718"/>
            <a:ext cx="5004556" cy="684076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FF0000"/>
                </a:solidFill>
                <a:latin typeface="Helvetica Light"/>
                <a:cs typeface="Helvetica Light"/>
              </a:rPr>
              <a:t>РАЗДЕЛ НАХОДИТСЯ В РАЗРАБОТКЕ</a:t>
            </a:r>
            <a:endParaRPr lang="ru-RU" sz="1000" dirty="0">
              <a:solidFill>
                <a:srgbClr val="FF0000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5644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35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4.</a:t>
            </a:r>
            <a:r>
              <a:rPr lang="en-US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8</a:t>
            </a:r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 РУКОВОДСТВО ПО ОРГАНИЗАЦИИ ИНТЕРВЬЮ И ПРЕДОСТАВЛЕНИЮ КОММЕНТАРИЕВ СМИ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latin typeface="Helvetica Light"/>
                <a:cs typeface="Helvetica Light"/>
              </a:rPr>
              <a:t>ССЫЛКА НА РАЗДЕЛ</a:t>
            </a:r>
            <a:endParaRPr lang="ru-RU" sz="1000" b="0" dirty="0">
              <a:latin typeface="Helvetica Light"/>
              <a:cs typeface="Helvetica Light"/>
            </a:endParaRPr>
          </a:p>
        </p:txBody>
      </p:sp>
      <p:sp>
        <p:nvSpPr>
          <p:cNvPr id="15" name="Текст 10"/>
          <p:cNvSpPr txBox="1">
            <a:spLocks/>
          </p:cNvSpPr>
          <p:nvPr/>
        </p:nvSpPr>
        <p:spPr>
          <a:xfrm>
            <a:off x="1943708" y="2283718"/>
            <a:ext cx="5004556" cy="684076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smtClean="0">
                <a:solidFill>
                  <a:srgbClr val="FF0000"/>
                </a:solidFill>
                <a:latin typeface="Helvetica Light"/>
                <a:cs typeface="Helvetica Light"/>
              </a:rPr>
              <a:t>РАЗДЕЛ НАХОДИТСЯ В РАЗРАБОТКЕ</a:t>
            </a:r>
            <a:endParaRPr lang="ru-RU" sz="1000" dirty="0">
              <a:solidFill>
                <a:srgbClr val="FF0000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231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36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932" y="215137"/>
            <a:ext cx="1128783" cy="277793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3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37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932" y="215137"/>
            <a:ext cx="1128783" cy="277793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74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2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38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932" y="215137"/>
            <a:ext cx="1128783" cy="277793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7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39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932" y="215137"/>
            <a:ext cx="1128783" cy="277793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701"/>
            <a:ext cx="9144000" cy="517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4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1.1 БАННЕРЫ-ССЫЛКИ НА ЕПГУ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508" y="1455626"/>
            <a:ext cx="9131799" cy="2694142"/>
          </a:xfrm>
          <a:prstGeom prst="rect">
            <a:avLst/>
          </a:prstGeom>
        </p:spPr>
      </p:pic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4"/>
              </a:rPr>
              <a:t>ССЫЛКА НА РАЗДЕЛ</a:t>
            </a:r>
            <a:endParaRPr lang="ru-RU" sz="1000" b="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0" y="4248472"/>
            <a:ext cx="9144000" cy="1023578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БАННЕРЫ БЫВАЮТ ДВУХ ТИПОВ</a:t>
            </a: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: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ИМИДЖЕВЫЕ, ПРОДВИГАЮЩИЕ ПОРТАЛ В ЦЕЛОМ И ПРОДУКТОВЫЕ, ПРОДВИГАЮЩИЕ ОТДЕЛЬНО ВЗЯТЫЕ УСЛУГИ.</a:t>
            </a:r>
          </a:p>
          <a:p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ПРЕДНАЗНАЧЕНЫ ОНИ КАК ДЛЯ РАЗМЕЩЕНИЯ НА ОФИЦИАЛЬНЫХ ПОРТАЛАХ, ТАК И НА КОММЕРЧЕСКИХ РЕСУРСАХ ДЛЯ ПОПУЛЯРИЗАЦИИ ГОСУСЛУГ В ЭЛЕКТРОННОЙ ФОРМЕ. БАННЕРЫ ПРЕДСТАВЛЕНЫ В НАИБОЛЕЕ РАСПРОСТРАНЕННЫХ В СЕТИ ФОРМАТАХ.</a:t>
            </a:r>
          </a:p>
          <a:p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ДЛЯ ПРОИЗВОДСТВА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БАННЕРОВ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ПО ДРУГИМ УСЛУГАМ НЕОБХОДИМО ИСПОЛЬЗОВАТЬ ГОТОВЫЕ ШАБЛОНЫ ИЗ РАЗДЕЛА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“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РУКОВОДСТВО ПО ИСПОЛЬЗОВАНИЮ БРЕНДА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”</a:t>
            </a:r>
            <a:endParaRPr lang="ru-RU" sz="4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endParaRPr lang="ru-RU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713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40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СХЕМА ВЗАИМОДЕЙСТВИЯ МКС И РЕГИОНОВ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latin typeface="Helvetica Light"/>
                <a:cs typeface="Helvetica Light"/>
              </a:rPr>
              <a:t>ССЫЛКА НА РАЗДЕЛ</a:t>
            </a:r>
            <a:endParaRPr lang="ru-RU" sz="1000" b="0" dirty="0">
              <a:latin typeface="Helvetica Light"/>
              <a:cs typeface="Helvetica Light"/>
            </a:endParaRPr>
          </a:p>
        </p:txBody>
      </p:sp>
      <p:sp>
        <p:nvSpPr>
          <p:cNvPr id="17" name="Название 1"/>
          <p:cNvSpPr txBox="1">
            <a:spLocks/>
          </p:cNvSpPr>
          <p:nvPr/>
        </p:nvSpPr>
        <p:spPr>
          <a:xfrm>
            <a:off x="0" y="1455626"/>
            <a:ext cx="9144000" cy="2916324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ИНФОРМИРОВАНИЕ О ПОЯВЛЕНИИ НОВЫХ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МАТЕРИАЛОВ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:</a:t>
            </a:r>
          </a:p>
          <a:p>
            <a:pPr marL="285750" indent="-285750">
              <a:buFont typeface="Arial"/>
              <a:buChar char="•"/>
            </a:pPr>
            <a:endParaRPr lang="en-US" sz="120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pPr marL="285750" indent="-285750">
              <a:buFont typeface="Arial"/>
              <a:buChar char="•"/>
            </a:pP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r>
              <a:rPr lang="ru-RU" sz="12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ИНФОРМИРОВАНИЕ О ПОЯВЛЕНИИ НОВЫХ МАТЕРИАЛОВ БУДЕТ ПРОИСХОДИТЬ В ТЕЧЕНИЕ ОДНОГО РАБОЧЕГО ДНЯ. </a:t>
            </a:r>
            <a:endParaRPr lang="ru-RU" sz="1800" b="0" dirty="0" smtClean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pPr marL="285750" indent="-285750">
              <a:buFont typeface="Arial"/>
              <a:buChar char="•"/>
            </a:pPr>
            <a:endParaRPr lang="ru-RU" sz="1800" b="0" dirty="0" smtClean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endParaRPr lang="ru-RU" sz="1800" b="0" dirty="0" smtClean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pPr marL="285750" indent="-285750">
              <a:buFont typeface="Arial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КОНСУЛЬТАЦИЯ ПО ВОПРОСАМ, СВЯЗАННЫМ С ПОПУЛЯРИЗАЦИЕЙ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ГОСУСЛУГ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: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pPr marL="285750" indent="-285750">
              <a:buFont typeface="Arial"/>
              <a:buChar char="•"/>
            </a:pP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r>
              <a:rPr lang="ru-RU" sz="12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МЫ ОТКРЫТЫ И ГОТОВЫ ОКАЗАТЬ КОНСУЛЬТАЦИИ, ПО ВОПРОСАМ СВЯЗАННЫМ С ПОПУЛЯРИЗАЦИЕЙ ГОСУСЛУГ. НАПРАВЛЯЙТЕ ВАШИ ВОПРОСЫ РЕГИОНАЛЬНЫМ МЕНЕДЖЕРАМ.</a:t>
            </a:r>
            <a:endParaRPr lang="en-US" sz="1200" b="0" dirty="0" smtClean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endParaRPr lang="ru-RU" sz="12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endParaRPr lang="ru-RU" sz="1800" b="0" dirty="0" smtClean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ДОБАВЛЕНИЕ РЕГИОНАЛЬНЫХ МАТЕРИАЛОВ В РЕПОЗИТОРИЙ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: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pPr>
              <a:lnSpc>
                <a:spcPct val="100000"/>
              </a:lnSpc>
            </a:pPr>
            <a:endParaRPr lang="en-US" sz="120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pPr>
              <a:lnSpc>
                <a:spcPct val="100000"/>
              </a:lnSpc>
            </a:pPr>
            <a:r>
              <a:rPr lang="ru-RU" sz="11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К РАССМОТРЕНИЮ ПРИМИМАЮТСЯ ТОЛЬКО МАТЕРИАЛЫ, ОФОРМЛЕННЫЕ СОГЛАСНО ПРАВИЛАМ ИЗЛОЖЕННЫМ В РУКОВОДСТВЕ ПО ИСПОЛЬЗОВАНИЮ БРЕНДА, И СВЕРСТАННЫЕ ПО СООТВЕТСВУЮЩИМ ШАБЛОНАМ.</a:t>
            </a:r>
          </a:p>
          <a:p>
            <a:pPr>
              <a:lnSpc>
                <a:spcPct val="100000"/>
              </a:lnSpc>
            </a:pPr>
            <a:endParaRPr lang="ru-RU" sz="1100" b="0" dirty="0" smtClean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pPr>
              <a:lnSpc>
                <a:spcPct val="100000"/>
              </a:lnSpc>
            </a:pPr>
            <a:r>
              <a:rPr lang="ru-RU" sz="11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ПО РЕЗУЛЬТАТАМ РАССМОТРЕНИЯ МАТЕРИАЛОВ ОНИ, В СЛУЧАЕ ОТСУТСТВИЯ ОШИБОК, ВЫКЛАДЫВАЮТСЯ В РЕПОЗИТОРИЙ, В СООТВЕТСВУЮЩИЙ РАЗДЕЛ В РЕГИОНАЛЬНОМ СЕГМЕНТЕ, ЛИБО ОТПРАВЛЯЮТ НА ДОРАБОТКУ С КОММЕНТАРИЯМИ ПО ДОРАБОТКЕ</a:t>
            </a:r>
            <a:endParaRPr lang="ru-RU" sz="11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8261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3175493" y="0"/>
            <a:ext cx="5968511" cy="5143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98" tIns="38949" rIns="77898" bIns="38949" rtlCol="0" anchor="ctr"/>
          <a:lstStyle/>
          <a:p>
            <a:pPr marL="457113" defTabSz="815983"/>
            <a:endParaRPr lang="ru-RU" sz="16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3175493" y="2"/>
            <a:ext cx="5989551" cy="5149997"/>
          </a:xfrm>
          <a:prstGeom prst="rect">
            <a:avLst/>
          </a:prstGeom>
        </p:spPr>
        <p:txBody>
          <a:bodyPr lIns="77898" tIns="38949" rIns="77898" bIns="38949" anchor="ctr"/>
          <a:lstStyle>
            <a:lvl1pPr algn="ctr" defTabSz="957829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  <a:latin typeface="Helvetica"/>
                <a:cs typeface="Helvetica"/>
              </a:rPr>
              <a:t>Спасибо</a:t>
            </a:r>
            <a:endParaRPr lang="en-US" dirty="0" smtClean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11" name="Picture 2" descr="C:\Users\eletkina\Documents\orel_Minsvyaz_outlines_grey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1599642"/>
            <a:ext cx="1800200" cy="183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45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5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1.1 БАННЕРЫ-ССЫЛКИ НА ЕПГУ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6516216" cy="684076"/>
          </a:xfrm>
          <a:noFill/>
        </p:spPr>
        <p:txBody>
          <a:bodyPr/>
          <a:lstStyle/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ПРИМЕРЫ РАЗМЕЩЕНИЙ БАННЕРОВ В СЕТИ ИНТЕРНЕТ</a:t>
            </a:r>
            <a:endParaRPr lang="ru-RU" sz="1000" b="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pic>
        <p:nvPicPr>
          <p:cNvPr id="14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0" y="1491630"/>
            <a:ext cx="4737098" cy="248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075" y="1491630"/>
            <a:ext cx="4419057" cy="2479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116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6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1.1 БАННЕРЫ-ССЫЛКИ НА ЕПГУ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ОБЩИЕ РЕКОМЕНДАЦИИ ПРИ РАЗМЕЩЕНИИ БАННЕРОВ НА КОММЕРЧЕСКИХ ПЛОЩАДКАХ</a:t>
            </a:r>
            <a:endParaRPr lang="ru-RU" sz="1000" b="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0" y="1779662"/>
            <a:ext cx="9144000" cy="2916324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/>
              <a:buChar char="•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ОЦЕНИТЕ ПЛОЩАДКУ С ТОЧКИ ЗРЕНИЯ СООТВЕСТВИЯ ЕЕ АУДИТОРИИ ПРОДВИГАЕМОМУ ПРОДУКТУ. НАПРИМЕР, ПРОДУКТЫ ИЗ АВТОМОБИЛЬНОЙ ТЕМАТИКИ РЕКОМЕНДУЕТСЯ РАЗМЕЩАТЬ КАК НА РЕСУРСАХ С ПОДХОДЯЩЕЙ АУДИТОРИЕЙ С Т.З. ИХ СОЦИАЛЬНО-ДЕМОГРАФИЧЕСКИХ ХАРАКТЕРИСТИК, ТАК И НА ТЕМАТИЧЕСКИХ ПЛОЩАДКАХ С РЕЛЕВАНТНЫМ УСЛУГЕ КОНТЕНТОМ И АУДИТОРИЕЙ.</a:t>
            </a:r>
          </a:p>
          <a:p>
            <a:pPr marL="171450" indent="-171450">
              <a:buFont typeface="Arial"/>
              <a:buChar char="•"/>
            </a:pPr>
            <a:endParaRPr lang="ru-RU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pPr marL="171450" indent="-171450">
              <a:buFont typeface="Arial"/>
              <a:buChar char="•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ЭФФЕКТИВНАЯ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ЧАСТОТА ПОКАЗА РЕКЛАМНОГО МАТЕРИЛА = 3-5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КОНТАКТАМ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НА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ОДНОГО УНИКАЛЬНОГО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ПОЛЬЗОВАТЕЛЯ.</a:t>
            </a:r>
          </a:p>
          <a:p>
            <a:endParaRPr lang="ru-RU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pPr marL="171450" indent="-171450">
              <a:buFont typeface="Arial"/>
              <a:buChar char="•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ПРИ АНАЛИЗЕ ПРОВЕДЕННЫХ КАМПАНИЙ УДЕЛЯЙТЕ ВНИМАНИЕ НЕ ТОЛЬКО МЕДИЙНЫМ ПОКАЗАТЕЛЯМ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: CPM (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СТОИМОСТЬ ЗА 1000 ПОКАЗОВ, 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CPC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 (СТОИМОСТЬ КЛИКА), 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CTR%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(КЛИКАБЕЛЬНОСТЬ), НО И ПОКАЗАТЕЛЯМ ПОСТ-КЛИК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: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 ВРЕМЯ, ПРОВЕДЕННОЕ ПОЛЬЗОВАТЕЛЕМ НА ПОРТАЛЕ, ГЛУБИНА ПРОСТОМОТРА СТРАНИЦ ПОРТАЛА И ПОКАЗАТЕЛЬ ОТКАЗА. ЭТИ ПОКАЗАТЕЛИ ХАРАКТЕРИЗУЮТ КАЧЕСТВО ПОЛУЧАЕМОГО ТРАФИКА.</a:t>
            </a:r>
          </a:p>
          <a:p>
            <a:pPr marL="171450" indent="-171450">
              <a:buFont typeface="Arial"/>
              <a:buChar char="•"/>
            </a:pP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pPr marL="171450" indent="-171450">
              <a:buFont typeface="Arial"/>
              <a:buChar char="•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ВСЕГДА АНАЛИЗИРУЙТЕ РЕЗУЛЬТАТЫ ПОЛУЧАЕМЫЕ РЕЗУЛЬТАТЫ И ПРОВОДИТЕ ОПТИМИЗАЦИОННЫЕ РАБОТЫ ДЛЯ ПОЛУЧЕНИЯ МАКСИМАЛЬНОГО ЭФФЕКТА ОТ РАЗМЕЩЕНИЯ. </a:t>
            </a:r>
          </a:p>
          <a:p>
            <a:endParaRPr lang="ru-RU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7338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7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1.2 ТЕКСТОВЫЕ ОПИСАНИЯ УСЛУГ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ССЫЛКА НА РАЗДЕЛ</a:t>
            </a:r>
            <a:endParaRPr lang="ru-RU" sz="1000" b="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0" y="4119922"/>
            <a:ext cx="9144000" cy="1023578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ОБЛАСТЬ ПРИМЕНЕНИЯ</a:t>
            </a:r>
            <a:endParaRPr lang="ru-RU" sz="8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9" name="Текст 10"/>
          <p:cNvSpPr txBox="1">
            <a:spLocks/>
          </p:cNvSpPr>
          <p:nvPr/>
        </p:nvSpPr>
        <p:spPr>
          <a:xfrm>
            <a:off x="1943708" y="2283718"/>
            <a:ext cx="5004556" cy="684076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FF0000"/>
                </a:solidFill>
                <a:latin typeface="Helvetica Light"/>
                <a:cs typeface="Helvetica Light"/>
              </a:rPr>
              <a:t>РАЗДЕЛ НАХОДИТСЯ В РАЗРАБОТКЕ</a:t>
            </a:r>
            <a:endParaRPr lang="ru-RU" sz="1000" dirty="0">
              <a:solidFill>
                <a:srgbClr val="FF0000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8008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8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1.3 ВИДЖЕТЫ ОТДЕЛЬНЫХ УСЛУГ И ТЕХНИЧЕСКИЕ РЕКОМЕНДАЦИИ ПО ИХ ИСПОЛЬХЗОВАНИЮ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3"/>
              </a:rPr>
              <a:t>ССЫЛКА НА РАЗДЕЛ</a:t>
            </a:r>
            <a:endParaRPr lang="ru-RU" sz="1000" b="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0" y="4119922"/>
            <a:ext cx="9144000" cy="1023578"/>
          </a:xfrm>
          <a:prstGeom prst="rect">
            <a:avLst/>
          </a:prstGeom>
          <a:noFill/>
        </p:spPr>
        <p:txBody>
          <a:bodyPr lIns="180000" tIns="0" bIns="36000" anchor="ctr"/>
          <a:lstStyle>
            <a:lvl1pPr marL="0" indent="0" algn="l" defTabSz="816076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3063" indent="-255024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9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13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171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210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48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85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324" indent="-204018" algn="l" defTabSz="816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ОТКРЫТАЯ ПЛАТФОРМА ГОСУСЛУГ ПРЕДОСТАВЛЯЕТ СЕРВИС ДЛЯ РАЗМЕЩЕНИЯ ВИДЖЕТОВ ПОПУЛЯРНЫХ ФЕДЕРАЛЬНЫХ УСЛУГ НА ВАШ САЙТ. ВЫ САМИ ФОРМИРУЕТЕ СПИСОК ГОСУСЛУГ ИЗ КАТАЛОГА ВИДЖЕТОВ. ПОКА ДОСТУПНО ТОЛЬКО ДЛЯ САЙТОВ ФЕДЕРАЛЬНЫХ ОРГАНОВ. </a:t>
            </a:r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  <a:hlinkClick r:id="rId4"/>
            </a:endParaRPr>
          </a:p>
          <a:p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  <a:hlinkClick r:id="rId4"/>
              </a:rPr>
              <a:t>СМ. ОТКРЫТАЯ ПЛАТФОРМА ГОСУСЛУГ </a:t>
            </a:r>
            <a:endParaRPr lang="ru-RU" sz="7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pic>
        <p:nvPicPr>
          <p:cNvPr id="3" name="Picture 2" descr="Снимок экрана 2015-12-14 в 19.01.19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0" b="13537"/>
          <a:stretch/>
        </p:blipFill>
        <p:spPr>
          <a:xfrm>
            <a:off x="-927" y="1453360"/>
            <a:ext cx="9144000" cy="273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smtClean="0">
                <a:solidFill>
                  <a:srgbClr val="363636">
                    <a:lumMod val="50000"/>
                    <a:lumOff val="50000"/>
                  </a:srgbClr>
                </a:solidFill>
              </a:rPr>
              <a:t> </a:t>
            </a:r>
            <a:fld id="{D2BBE019-575F-4C4C-ACBF-D10E1C5309A4}" type="slidenum">
              <a:rPr lang="ru-RU" spc="-256" smtClean="0">
                <a:solidFill>
                  <a:srgbClr val="363636">
                    <a:lumMod val="50000"/>
                    <a:lumOff val="50000"/>
                  </a:srgbClr>
                </a:solidFill>
              </a:rPr>
              <a:pPr/>
              <a:t>9</a:t>
            </a:fld>
            <a:endParaRPr lang="ru-RU" spc="-256" dirty="0">
              <a:solidFill>
                <a:srgbClr val="36363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115616" y="87474"/>
            <a:ext cx="5999083" cy="536600"/>
          </a:xfrm>
          <a:prstGeom prst="rect">
            <a:avLst/>
          </a:prstGeom>
        </p:spPr>
        <p:txBody>
          <a:bodyPr tIns="9000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1.3 ВИДЖЕТЫ ОТДЕЛЬНЫХ УСЛУГ И ТЕХНИЧЕСКИЕ РЕКОМЕНДАЦИИ ПО ИХ ИСПОЛЬХЗОВАНИЮ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123478"/>
            <a:ext cx="1476164" cy="684076"/>
            <a:chOff x="7596336" y="123478"/>
            <a:chExt cx="1476164" cy="6840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596336" y="123478"/>
              <a:ext cx="1476164" cy="68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195486"/>
              <a:ext cx="1272799" cy="349801"/>
            </a:xfrm>
            <a:prstGeom prst="rect">
              <a:avLst/>
            </a:prstGeom>
          </p:spPr>
        </p:pic>
      </p:grp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0" y="807554"/>
            <a:ext cx="5004556" cy="684076"/>
          </a:xfrm>
          <a:noFill/>
        </p:spPr>
        <p:txBody>
          <a:bodyPr/>
          <a:lstStyle/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ПРИМЕРЫ РЕАЛИЗАЦИИ</a:t>
            </a:r>
            <a:endParaRPr lang="ru-RU" sz="1000" b="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  <p:pic>
        <p:nvPicPr>
          <p:cNvPr id="3" name="Picture 2" descr="Снимок экрана 2015-12-21 в 13.17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43658"/>
            <a:ext cx="4788024" cy="2603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Снимок экрана 2015-12-21 в 13.17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815666"/>
            <a:ext cx="4427984" cy="2490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879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_16х9">
  <a:themeElements>
    <a:clrScheme name="ЭП">
      <a:dk1>
        <a:srgbClr val="363636"/>
      </a:dk1>
      <a:lt1>
        <a:srgbClr val="FFFFFF"/>
      </a:lt1>
      <a:dk2>
        <a:srgbClr val="D8D8D8"/>
      </a:dk2>
      <a:lt2>
        <a:srgbClr val="FFFFFF"/>
      </a:lt2>
      <a:accent1>
        <a:srgbClr val="D8D8D8"/>
      </a:accent1>
      <a:accent2>
        <a:srgbClr val="FFC000"/>
      </a:accent2>
      <a:accent3>
        <a:srgbClr val="FFDF79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8A69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Заключение">
  <a:themeElements>
    <a:clrScheme name="Связь">
      <a:dk1>
        <a:srgbClr val="363636"/>
      </a:dk1>
      <a:lt1>
        <a:srgbClr val="FFFFFF"/>
      </a:lt1>
      <a:dk2>
        <a:srgbClr val="D8D8D8"/>
      </a:dk2>
      <a:lt2>
        <a:srgbClr val="FFFFFF"/>
      </a:lt2>
      <a:accent1>
        <a:srgbClr val="D8D8D8"/>
      </a:accent1>
      <a:accent2>
        <a:srgbClr val="0066FF"/>
      </a:accent2>
      <a:accent3>
        <a:srgbClr val="579BFF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00337E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русский">
  <a:themeElements>
    <a:clrScheme name="ЭП">
      <a:dk1>
        <a:srgbClr val="363636"/>
      </a:dk1>
      <a:lt1>
        <a:srgbClr val="FFFFFF"/>
      </a:lt1>
      <a:dk2>
        <a:srgbClr val="D8D8D8"/>
      </a:dk2>
      <a:lt2>
        <a:srgbClr val="FFFFFF"/>
      </a:lt2>
      <a:accent1>
        <a:srgbClr val="D8D8D8"/>
      </a:accent1>
      <a:accent2>
        <a:srgbClr val="FFC000"/>
      </a:accent2>
      <a:accent3>
        <a:srgbClr val="FFDF79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8A69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Aft>
            <a:spcPts val="600"/>
          </a:spcAft>
          <a:defRPr sz="1600" b="1" dirty="0" smtClean="0">
            <a:solidFill>
              <a:schemeClr val="accent4"/>
            </a:solidFill>
            <a:latin typeface="Times New Roman" pitchFamily="18" charset="0"/>
            <a:cs typeface="Times New Roman" pitchFamily="18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ЭП">
  <a:themeElements>
    <a:clrScheme name="ЭП">
      <a:dk1>
        <a:srgbClr val="363636"/>
      </a:dk1>
      <a:lt1>
        <a:srgbClr val="FFFFFF"/>
      </a:lt1>
      <a:dk2>
        <a:srgbClr val="D8D8D8"/>
      </a:dk2>
      <a:lt2>
        <a:srgbClr val="FFFFFF"/>
      </a:lt2>
      <a:accent1>
        <a:srgbClr val="D8D8D8"/>
      </a:accent1>
      <a:accent2>
        <a:srgbClr val="FFC000"/>
      </a:accent2>
      <a:accent3>
        <a:srgbClr val="FFDF79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8A69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Связь">
  <a:themeElements>
    <a:clrScheme name="Связь">
      <a:dk1>
        <a:srgbClr val="363636"/>
      </a:dk1>
      <a:lt1>
        <a:srgbClr val="FFFFFF"/>
      </a:lt1>
      <a:dk2>
        <a:srgbClr val="D8D8D8"/>
      </a:dk2>
      <a:lt2>
        <a:srgbClr val="FFFFFF"/>
      </a:lt2>
      <a:accent1>
        <a:srgbClr val="D8D8D8"/>
      </a:accent1>
      <a:accent2>
        <a:srgbClr val="0066FF"/>
      </a:accent2>
      <a:accent3>
        <a:srgbClr val="579BFF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00337E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ИТ">
  <a:themeElements>
    <a:clrScheme name="ИТ">
      <a:dk1>
        <a:srgbClr val="363636"/>
      </a:dk1>
      <a:lt1>
        <a:srgbClr val="FFFFFF"/>
      </a:lt1>
      <a:dk2>
        <a:srgbClr val="D8D8D8"/>
      </a:dk2>
      <a:lt2>
        <a:srgbClr val="FFFFFF"/>
      </a:lt2>
      <a:accent1>
        <a:srgbClr val="D8D8D8"/>
      </a:accent1>
      <a:accent2>
        <a:srgbClr val="FF0000"/>
      </a:accent2>
      <a:accent3>
        <a:srgbClr val="FF6161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82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Медиа">
  <a:themeElements>
    <a:clrScheme name="Медиа">
      <a:dk1>
        <a:srgbClr val="363636"/>
      </a:dk1>
      <a:lt1>
        <a:srgbClr val="FFFFFF"/>
      </a:lt1>
      <a:dk2>
        <a:srgbClr val="D8D8D8"/>
      </a:dk2>
      <a:lt2>
        <a:srgbClr val="FFFFFF"/>
      </a:lt2>
      <a:accent1>
        <a:srgbClr val="D8D8D8"/>
      </a:accent1>
      <a:accent2>
        <a:srgbClr val="CC3399"/>
      </a:accent2>
      <a:accent3>
        <a:srgbClr val="EAADD6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Почта">
  <a:themeElements>
    <a:clrScheme name="Почта">
      <a:dk1>
        <a:srgbClr val="363636"/>
      </a:dk1>
      <a:lt1>
        <a:srgbClr val="FFFFFF"/>
      </a:lt1>
      <a:dk2>
        <a:srgbClr val="D8D8D8"/>
      </a:dk2>
      <a:lt2>
        <a:srgbClr val="FFFFFF"/>
      </a:lt2>
      <a:accent1>
        <a:srgbClr val="D8D8D8"/>
      </a:accent1>
      <a:accent2>
        <a:srgbClr val="7030A0"/>
      </a:accent2>
      <a:accent3>
        <a:srgbClr val="B17ED8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552579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законодательство">
  <a:themeElements>
    <a:clrScheme name="Информатизация госорганов">
      <a:dk1>
        <a:srgbClr val="363636"/>
      </a:dk1>
      <a:lt1>
        <a:srgbClr val="FFFFFF"/>
      </a:lt1>
      <a:dk2>
        <a:srgbClr val="D8D8D8"/>
      </a:dk2>
      <a:lt2>
        <a:srgbClr val="FFFFFF"/>
      </a:lt2>
      <a:accent1>
        <a:srgbClr val="D8D8D8"/>
      </a:accent1>
      <a:accent2>
        <a:srgbClr val="92D050"/>
      </a:accent2>
      <a:accent3>
        <a:srgbClr val="B8E08C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5F91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другое">
  <a:themeElements>
    <a:clrScheme name="общее">
      <a:dk1>
        <a:srgbClr val="363636"/>
      </a:dk1>
      <a:lt1>
        <a:srgbClr val="FFFFFF"/>
      </a:lt1>
      <a:dk2>
        <a:srgbClr val="D8D8D8"/>
      </a:dk2>
      <a:lt2>
        <a:srgbClr val="FFFFFF"/>
      </a:lt2>
      <a:accent1>
        <a:srgbClr val="D8D8D8"/>
      </a:accent1>
      <a:accent2>
        <a:srgbClr val="00B0F0"/>
      </a:accent2>
      <a:accent3>
        <a:srgbClr val="8BE1FF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00759E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1_шаблон сетка">
  <a:themeElements>
    <a:clrScheme name="ЭП">
      <a:dk1>
        <a:srgbClr val="363636"/>
      </a:dk1>
      <a:lt1>
        <a:srgbClr val="FFFFFF"/>
      </a:lt1>
      <a:dk2>
        <a:srgbClr val="D8D8D8"/>
      </a:dk2>
      <a:lt2>
        <a:srgbClr val="FFFFFF"/>
      </a:lt2>
      <a:accent1>
        <a:srgbClr val="D8D8D8"/>
      </a:accent1>
      <a:accent2>
        <a:srgbClr val="FFC000"/>
      </a:accent2>
      <a:accent3>
        <a:srgbClr val="FFDF79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8A69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Шаблон_16х9</Template>
  <TotalTime>15249</TotalTime>
  <Words>2319</Words>
  <Application>Microsoft Office PowerPoint</Application>
  <PresentationFormat>Экран (16:9)</PresentationFormat>
  <Paragraphs>249</Paragraphs>
  <Slides>41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41</vt:i4>
      </vt:variant>
    </vt:vector>
  </HeadingPairs>
  <TitlesOfParts>
    <vt:vector size="52" baseType="lpstr">
      <vt:lpstr>Шаблон_16х9</vt:lpstr>
      <vt:lpstr>ЭП</vt:lpstr>
      <vt:lpstr>Связь</vt:lpstr>
      <vt:lpstr>ИТ</vt:lpstr>
      <vt:lpstr>Медиа</vt:lpstr>
      <vt:lpstr>Почта</vt:lpstr>
      <vt:lpstr>законодательство</vt:lpstr>
      <vt:lpstr>другое</vt:lpstr>
      <vt:lpstr>1_шаблон сетка</vt:lpstr>
      <vt:lpstr>Заключение</vt:lpstr>
      <vt:lpstr>русский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minsvyaz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Лёткина</dc:creator>
  <dc:description>Севастополь</dc:description>
  <cp:lastModifiedBy>Светлана Сергеевна</cp:lastModifiedBy>
  <cp:revision>465</cp:revision>
  <cp:lastPrinted>2014-08-05T10:25:33Z</cp:lastPrinted>
  <dcterms:created xsi:type="dcterms:W3CDTF">2014-09-09T05:51:31Z</dcterms:created>
  <dcterms:modified xsi:type="dcterms:W3CDTF">2017-05-04T05:50:41Z</dcterms:modified>
  <cp:contentStatus>финал</cp:contentStatus>
</cp:coreProperties>
</file>